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9" r:id="rId3"/>
    <p:sldId id="258" r:id="rId4"/>
    <p:sldId id="268" r:id="rId5"/>
    <p:sldId id="282" r:id="rId6"/>
    <p:sldId id="286" r:id="rId7"/>
    <p:sldId id="270" r:id="rId8"/>
    <p:sldId id="265" r:id="rId9"/>
    <p:sldId id="276" r:id="rId10"/>
    <p:sldId id="287" r:id="rId11"/>
    <p:sldId id="290" r:id="rId12"/>
    <p:sldId id="289" r:id="rId13"/>
    <p:sldId id="288" r:id="rId14"/>
    <p:sldId id="291" r:id="rId15"/>
    <p:sldId id="293" r:id="rId16"/>
    <p:sldId id="294" r:id="rId17"/>
    <p:sldId id="292" r:id="rId18"/>
  </p:sldIdLst>
  <p:sldSz cx="9144000" cy="6858000" type="screen4x3"/>
  <p:notesSz cx="9928225" cy="67976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74103CA-BF39-44C8-9DD0-E6CD8E44D6CE}">
          <p14:sldIdLst>
            <p14:sldId id="256"/>
            <p14:sldId id="259"/>
            <p14:sldId id="258"/>
            <p14:sldId id="268"/>
            <p14:sldId id="282"/>
            <p14:sldId id="286"/>
            <p14:sldId id="270"/>
            <p14:sldId id="265"/>
            <p14:sldId id="276"/>
          </p14:sldIdLst>
        </p14:section>
        <p14:section name="Дополнительно" id="{949508D4-7073-4CDE-9504-7D9EBF804198}">
          <p14:sldIdLst>
            <p14:sldId id="287"/>
            <p14:sldId id="290"/>
            <p14:sldId id="289"/>
            <p14:sldId id="288"/>
            <p14:sldId id="291"/>
            <p14:sldId id="293"/>
            <p14:sldId id="294"/>
            <p14:sldId id="29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60" autoAdjust="0"/>
  </p:normalViewPr>
  <p:slideViewPr>
    <p:cSldViewPr>
      <p:cViewPr varScale="1">
        <p:scale>
          <a:sx n="61" d="100"/>
          <a:sy n="61" d="100"/>
        </p:scale>
        <p:origin x="136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793341275664938E-2"/>
          <c:y val="0.22914753960257456"/>
          <c:w val="0.8041331744867013"/>
          <c:h val="0.770852460397425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DDBA-4589-900E-5728AB8609FC}"/>
              </c:ext>
            </c:extLst>
          </c:dPt>
          <c:dPt>
            <c:idx val="1"/>
            <c:bubble3D val="0"/>
            <c:spPr>
              <a:solidFill>
                <a:schemeClr val="accent1">
                  <a:tint val="3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2-DDBA-4589-900E-5728AB8609FC}"/>
              </c:ext>
            </c:extLst>
          </c:dPt>
          <c:dPt>
            <c:idx val="2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DDBA-4589-900E-5728AB8609FC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DBA-4589-900E-5728AB8609FC}"/>
                </c:ext>
              </c:extLst>
            </c:dLbl>
            <c:dLbl>
              <c:idx val="1"/>
              <c:layout>
                <c:manualLayout>
                  <c:x val="8.1092693705934714E-3"/>
                  <c:y val="-4.630322117773052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F2FE007-DAB7-4E06-BF77-5929D35F2F54}" type="CATEGORYNAME">
                      <a:rPr lang="ru-RU" sz="1050" smtClean="0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85216179122997149"/>
                      <c:h val="0.1779648147449495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DDBA-4589-900E-5728AB8609FC}"/>
                </c:ext>
              </c:extLst>
            </c:dLbl>
            <c:dLbl>
              <c:idx val="2"/>
              <c:layout>
                <c:manualLayout>
                  <c:x val="-9.5529153827169824E-2"/>
                  <c:y val="-0.2061983582278550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D1C7BD6-DB05-4C6C-BCFA-CB88A0917E49}" type="CATEGORYNAME">
                      <a:rPr lang="ru-RU" sz="1050" smtClean="0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7658377608407881"/>
                      <c:h val="0.2172025599420289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DBA-4589-900E-5728AB8609FC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</c:f>
              <c:strCache>
                <c:ptCount val="1"/>
                <c:pt idx="0">
                  <c:v>Министерства промышленности и торговли РФ</c:v>
                </c:pt>
              </c:strCache>
            </c:strRef>
          </c:cat>
          <c:val>
            <c:numRef>
              <c:f>Лист1!$B$2</c:f>
              <c:numCache>
                <c:formatCode>0%</c:formatCode>
                <c:ptCount val="1"/>
                <c:pt idx="0">
                  <c:v>0.33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DBA-4589-900E-5728AB8609FC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793341275664938E-2"/>
          <c:y val="0.22914753960257456"/>
          <c:w val="0.8041331744867013"/>
          <c:h val="0.770852460397425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DDBA-4589-900E-5728AB8609FC}"/>
              </c:ext>
            </c:extLst>
          </c:dPt>
          <c:dPt>
            <c:idx val="1"/>
            <c:bubble3D val="0"/>
            <c:spPr>
              <a:solidFill>
                <a:schemeClr val="accent1">
                  <a:tint val="3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2-DDBA-4589-900E-5728AB8609FC}"/>
              </c:ext>
            </c:extLst>
          </c:dPt>
          <c:dPt>
            <c:idx val="2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DDBA-4589-900E-5728AB8609FC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DBA-4589-900E-5728AB8609FC}"/>
                </c:ext>
              </c:extLst>
            </c:dLbl>
            <c:dLbl>
              <c:idx val="1"/>
              <c:layout>
                <c:manualLayout>
                  <c:x val="8.1092693705934714E-3"/>
                  <c:y val="-4.630322117773052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F2FE007-DAB7-4E06-BF77-5929D35F2F54}" type="CATEGORYNAME">
                      <a:rPr lang="ru-RU" sz="1050" smtClean="0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85216179122997149"/>
                      <c:h val="0.1779648147449495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DDBA-4589-900E-5728AB8609FC}"/>
                </c:ext>
              </c:extLst>
            </c:dLbl>
            <c:dLbl>
              <c:idx val="2"/>
              <c:layout>
                <c:manualLayout>
                  <c:x val="-9.5529153827169824E-2"/>
                  <c:y val="-0.2061983582278550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D1C7BD6-DB05-4C6C-BCFA-CB88A0917E49}" type="CATEGORYNAME">
                      <a:rPr lang="ru-RU" sz="1050" smtClean="0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7658377608407881"/>
                      <c:h val="0.2172025599420289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DBA-4589-900E-5728AB8609FC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</c:f>
              <c:strCache>
                <c:ptCount val="1"/>
                <c:pt idx="0">
                  <c:v>Министерства промышленности и торговли РФ</c:v>
                </c:pt>
              </c:strCache>
            </c:strRef>
          </c:cat>
          <c:val>
            <c:numRef>
              <c:f>Лист1!$B$2</c:f>
              <c:numCache>
                <c:formatCode>0%</c:formatCode>
                <c:ptCount val="1"/>
                <c:pt idx="0">
                  <c:v>0.33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DBA-4589-900E-5728AB8609FC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explosion val="7"/>
            <c:spPr>
              <a:solidFill>
                <a:schemeClr val="accent2"/>
              </a:solidFill>
              <a:ln w="25400" cap="flat" cmpd="sng" algn="ctr">
                <a:solidFill>
                  <a:schemeClr val="accent2">
                    <a:shade val="50000"/>
                  </a:schemeClr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3-DDBA-4589-900E-5728AB8609FC}"/>
              </c:ext>
            </c:extLst>
          </c:dPt>
          <c:dPt>
            <c:idx val="1"/>
            <c:bubble3D val="0"/>
            <c:explosion val="24"/>
            <c:spPr>
              <a:solidFill>
                <a:schemeClr val="accent6"/>
              </a:solidFill>
              <a:ln w="25400" cap="flat" cmpd="sng" algn="ctr">
                <a:solidFill>
                  <a:schemeClr val="accent6">
                    <a:shade val="50000"/>
                  </a:schemeClr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2-DDBA-4589-900E-5728AB8609FC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25400" cap="flat" cmpd="sng" algn="ctr">
                <a:solidFill>
                  <a:schemeClr val="accent4">
                    <a:shade val="50000"/>
                  </a:schemeClr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1-DDBA-4589-900E-5728AB8609FC}"/>
              </c:ext>
            </c:extLst>
          </c:dPt>
          <c:dLbls>
            <c:delete val="1"/>
          </c:dLbls>
          <c:cat>
            <c:strRef>
              <c:f>Лист1!$A$2:$A$4</c:f>
              <c:strCache>
                <c:ptCount val="3"/>
                <c:pt idx="0">
                  <c:v>ООО «Агентство по развитию инновационных проектов»</c:v>
                </c:pt>
                <c:pt idx="1">
                  <c:v>НП «Национальная инновационно-технологическая палата»</c:v>
                </c:pt>
                <c:pt idx="2">
                  <c:v>НП «Евро-Азиатский Центр экономического и правового сотрудничества»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0.33</c:v>
                </c:pt>
                <c:pt idx="1">
                  <c:v>0.33</c:v>
                </c:pt>
                <c:pt idx="2">
                  <c:v>0.33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DBA-4589-900E-5728AB8609FC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7642030608880322E-2"/>
          <c:y val="2.3845700194342907E-2"/>
          <c:w val="0.84215947549159975"/>
          <c:h val="0.8173406738504950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4"/>
              </a:solidFill>
              <a:ln w="25400" cap="flat" cmpd="sng" algn="ctr">
                <a:solidFill>
                  <a:schemeClr val="accent4">
                    <a:shade val="50000"/>
                  </a:schemeClr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3-DDBA-4589-900E-5728AB8609FC}"/>
              </c:ext>
            </c:extLst>
          </c:dPt>
          <c:dPt>
            <c:idx val="1"/>
            <c:bubble3D val="0"/>
            <c:explosion val="14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6350" cap="flat" cmpd="sng" algn="ctr">
                <a:solidFill>
                  <a:schemeClr val="accent6"/>
                </a:solidFill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 contourW="6350">
                <a:bevelT w="127000" h="127000"/>
                <a:bevelB w="127000" h="127000"/>
                <a:contourClr>
                  <a:schemeClr val="accent6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DDBA-4589-900E-5728AB8609FC}"/>
              </c:ext>
            </c:extLst>
          </c:dPt>
          <c:dPt>
            <c:idx val="2"/>
            <c:bubble3D val="0"/>
            <c:explosion val="4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DDBA-4589-900E-5728AB8609FC}"/>
              </c:ext>
            </c:extLst>
          </c:dPt>
          <c:dLbls>
            <c:delete val="1"/>
          </c:dLbls>
          <c:cat>
            <c:strRef>
              <c:f>Лист1!$A$2:$A$4</c:f>
              <c:strCache>
                <c:ptCount val="3"/>
                <c:pt idx="0">
                  <c:v>ОАО "РВК"</c:v>
                </c:pt>
                <c:pt idx="1">
                  <c:v>ОАО "РПКБ"</c:v>
                </c:pt>
                <c:pt idx="2">
                  <c:v>Фонд содействия развитию науки, инноваций и технологий (ДЗО ОАО "РПКБ")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0.7</c:v>
                </c:pt>
                <c:pt idx="1">
                  <c:v>0.2</c:v>
                </c:pt>
                <c:pt idx="2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DBA-4589-900E-5728AB8609FC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B95C2F-077C-4B1D-92BD-9526F2F017D3}" type="doc">
      <dgm:prSet loTypeId="urn:microsoft.com/office/officeart/2008/layout/HorizontalMultiLevelHierarchy" loCatId="hierarchy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FC186FA4-F0A1-4CD2-B9BA-94316199A611}">
      <dgm:prSet phldrT="[Текст]"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ФГАУ</a:t>
          </a:r>
        </a:p>
      </dgm:t>
    </dgm:pt>
    <dgm:pt modelId="{FF8E7078-C912-4523-AA36-D2BB5DC97C1E}" type="parTrans" cxnId="{30AFCBE2-630F-494F-8185-A2416C70D27E}">
      <dgm:prSet/>
      <dgm:spPr/>
      <dgm:t>
        <a:bodyPr/>
        <a:lstStyle/>
        <a:p>
          <a:endParaRPr lang="ru-RU"/>
        </a:p>
      </dgm:t>
    </dgm:pt>
    <dgm:pt modelId="{19EE5444-A42D-49C0-8322-3BB4F4416637}" type="sibTrans" cxnId="{30AFCBE2-630F-494F-8185-A2416C70D27E}">
      <dgm:prSet/>
      <dgm:spPr/>
      <dgm:t>
        <a:bodyPr/>
        <a:lstStyle/>
        <a:p>
          <a:endParaRPr lang="ru-RU"/>
        </a:p>
      </dgm:t>
    </dgm:pt>
    <dgm:pt modelId="{359E4A20-FAE0-42E6-8D05-5863B067FBEA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Наблюдательный совет</a:t>
          </a:r>
        </a:p>
      </dgm:t>
    </dgm:pt>
    <dgm:pt modelId="{B493FDAF-1176-461E-8BE1-F7FE423C65B8}" type="parTrans" cxnId="{B6405604-82C2-4B14-AC9E-CACAF6CFCD02}">
      <dgm:prSet custT="1"/>
      <dgm:spPr/>
      <dgm:t>
        <a:bodyPr/>
        <a:lstStyle/>
        <a:p>
          <a:endParaRPr lang="ru-RU" sz="1600"/>
        </a:p>
      </dgm:t>
    </dgm:pt>
    <dgm:pt modelId="{C844BA96-BB48-4F68-9B28-A1057CD31744}" type="sibTrans" cxnId="{B6405604-82C2-4B14-AC9E-CACAF6CFCD02}">
      <dgm:prSet/>
      <dgm:spPr/>
      <dgm:t>
        <a:bodyPr/>
        <a:lstStyle/>
        <a:p>
          <a:endParaRPr lang="ru-RU"/>
        </a:p>
      </dgm:t>
    </dgm:pt>
    <dgm:pt modelId="{EE307509-E10B-40A7-A3AC-B07BA2E83949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Экспертный совет</a:t>
          </a:r>
        </a:p>
      </dgm:t>
    </dgm:pt>
    <dgm:pt modelId="{054E5E56-B338-4C0E-A7F7-8B8222604D61}" type="parTrans" cxnId="{835BF761-B650-475C-8FFD-07A80220FB21}">
      <dgm:prSet/>
      <dgm:spPr/>
      <dgm:t>
        <a:bodyPr/>
        <a:lstStyle/>
        <a:p>
          <a:endParaRPr lang="ru-RU"/>
        </a:p>
      </dgm:t>
    </dgm:pt>
    <dgm:pt modelId="{10D1643E-352C-4AA8-87AF-1798E9187DF5}" type="sibTrans" cxnId="{835BF761-B650-475C-8FFD-07A80220FB21}">
      <dgm:prSet/>
      <dgm:spPr/>
      <dgm:t>
        <a:bodyPr/>
        <a:lstStyle/>
        <a:p>
          <a:endParaRPr lang="ru-RU"/>
        </a:p>
      </dgm:t>
    </dgm:pt>
    <dgm:pt modelId="{BE8F152D-4D4A-458E-BA08-135E5FD11C42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Научно-технический совет</a:t>
          </a:r>
        </a:p>
      </dgm:t>
    </dgm:pt>
    <dgm:pt modelId="{BEED4E8B-21A4-4683-B524-118791409557}" type="parTrans" cxnId="{AA1F4CD4-FCCB-4257-BD41-4FA06AFDAE6D}">
      <dgm:prSet/>
      <dgm:spPr/>
      <dgm:t>
        <a:bodyPr/>
        <a:lstStyle/>
        <a:p>
          <a:endParaRPr lang="ru-RU"/>
        </a:p>
      </dgm:t>
    </dgm:pt>
    <dgm:pt modelId="{16A2C6BC-B92A-4E65-BD85-18B0B7B25450}" type="sibTrans" cxnId="{AA1F4CD4-FCCB-4257-BD41-4FA06AFDAE6D}">
      <dgm:prSet/>
      <dgm:spPr/>
      <dgm:t>
        <a:bodyPr/>
        <a:lstStyle/>
        <a:p>
          <a:endParaRPr lang="ru-RU"/>
        </a:p>
      </dgm:t>
    </dgm:pt>
    <dgm:pt modelId="{E8D4686F-06B1-4D99-A13A-C9AB7A68AB07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Директор</a:t>
          </a:r>
        </a:p>
      </dgm:t>
    </dgm:pt>
    <dgm:pt modelId="{D305E298-9359-47F8-A95A-7333603A7E6D}" type="parTrans" cxnId="{6CB3070F-50DA-4890-8D28-E1CF71D6B5A8}">
      <dgm:prSet/>
      <dgm:spPr/>
      <dgm:t>
        <a:bodyPr/>
        <a:lstStyle/>
        <a:p>
          <a:endParaRPr lang="ru-RU"/>
        </a:p>
      </dgm:t>
    </dgm:pt>
    <dgm:pt modelId="{60822338-A33A-4A66-B9E0-D984A03080D4}" type="sibTrans" cxnId="{6CB3070F-50DA-4890-8D28-E1CF71D6B5A8}">
      <dgm:prSet/>
      <dgm:spPr/>
      <dgm:t>
        <a:bodyPr/>
        <a:lstStyle/>
        <a:p>
          <a:endParaRPr lang="ru-RU"/>
        </a:p>
      </dgm:t>
    </dgm:pt>
    <dgm:pt modelId="{E49A53D6-96D8-4256-AC11-842F50107973}" type="pres">
      <dgm:prSet presAssocID="{B8B95C2F-077C-4B1D-92BD-9526F2F017D3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991BC23-FA4B-48F2-A27F-67E6241B9CFF}" type="pres">
      <dgm:prSet presAssocID="{FC186FA4-F0A1-4CD2-B9BA-94316199A611}" presName="root1" presStyleCnt="0"/>
      <dgm:spPr/>
    </dgm:pt>
    <dgm:pt modelId="{6F611DF8-66F8-4DFF-8155-9FC492D348BC}" type="pres">
      <dgm:prSet presAssocID="{FC186FA4-F0A1-4CD2-B9BA-94316199A611}" presName="LevelOneTextNode" presStyleLbl="node0" presStyleIdx="0" presStyleCnt="1" custScaleY="81574">
        <dgm:presLayoutVars>
          <dgm:chPref val="3"/>
        </dgm:presLayoutVars>
      </dgm:prSet>
      <dgm:spPr/>
    </dgm:pt>
    <dgm:pt modelId="{5E27A679-0F83-4F3C-BEF5-41AB81DEC439}" type="pres">
      <dgm:prSet presAssocID="{FC186FA4-F0A1-4CD2-B9BA-94316199A611}" presName="level2hierChild" presStyleCnt="0"/>
      <dgm:spPr/>
    </dgm:pt>
    <dgm:pt modelId="{64302540-A281-4730-8F04-966572BC8DEB}" type="pres">
      <dgm:prSet presAssocID="{B493FDAF-1176-461E-8BE1-F7FE423C65B8}" presName="conn2-1" presStyleLbl="parChTrans1D2" presStyleIdx="0" presStyleCnt="4"/>
      <dgm:spPr/>
    </dgm:pt>
    <dgm:pt modelId="{6B5942AB-7D66-4EFF-9BD3-F75FC7A2DA84}" type="pres">
      <dgm:prSet presAssocID="{B493FDAF-1176-461E-8BE1-F7FE423C65B8}" presName="connTx" presStyleLbl="parChTrans1D2" presStyleIdx="0" presStyleCnt="4"/>
      <dgm:spPr/>
    </dgm:pt>
    <dgm:pt modelId="{875CF617-2664-44FA-B018-AC58FB3715C1}" type="pres">
      <dgm:prSet presAssocID="{359E4A20-FAE0-42E6-8D05-5863B067FBEA}" presName="root2" presStyleCnt="0"/>
      <dgm:spPr/>
    </dgm:pt>
    <dgm:pt modelId="{0399F20A-E08B-4DFE-9AF0-55284B88CCBA}" type="pres">
      <dgm:prSet presAssocID="{359E4A20-FAE0-42E6-8D05-5863B067FBEA}" presName="LevelTwoTextNode" presStyleLbl="node2" presStyleIdx="0" presStyleCnt="4" custScaleX="203349">
        <dgm:presLayoutVars>
          <dgm:chPref val="3"/>
        </dgm:presLayoutVars>
      </dgm:prSet>
      <dgm:spPr/>
    </dgm:pt>
    <dgm:pt modelId="{A0AA0F6D-7E97-475B-9D3F-93BFE9CEEE4F}" type="pres">
      <dgm:prSet presAssocID="{359E4A20-FAE0-42E6-8D05-5863B067FBEA}" presName="level3hierChild" presStyleCnt="0"/>
      <dgm:spPr/>
    </dgm:pt>
    <dgm:pt modelId="{76A9F879-977A-42E8-86F1-AD9D149207D3}" type="pres">
      <dgm:prSet presAssocID="{054E5E56-B338-4C0E-A7F7-8B8222604D61}" presName="conn2-1" presStyleLbl="parChTrans1D2" presStyleIdx="1" presStyleCnt="4"/>
      <dgm:spPr/>
    </dgm:pt>
    <dgm:pt modelId="{42C1FBA1-E63E-449B-B556-6F7277ADD387}" type="pres">
      <dgm:prSet presAssocID="{054E5E56-B338-4C0E-A7F7-8B8222604D61}" presName="connTx" presStyleLbl="parChTrans1D2" presStyleIdx="1" presStyleCnt="4"/>
      <dgm:spPr/>
    </dgm:pt>
    <dgm:pt modelId="{E363BC92-2D25-4498-B13A-3B9A0278D999}" type="pres">
      <dgm:prSet presAssocID="{EE307509-E10B-40A7-A3AC-B07BA2E83949}" presName="root2" presStyleCnt="0"/>
      <dgm:spPr/>
    </dgm:pt>
    <dgm:pt modelId="{4928B3D0-D64C-485C-AF26-3FBE4F9F444C}" type="pres">
      <dgm:prSet presAssocID="{EE307509-E10B-40A7-A3AC-B07BA2E83949}" presName="LevelTwoTextNode" presStyleLbl="node2" presStyleIdx="1" presStyleCnt="4" custScaleX="203647">
        <dgm:presLayoutVars>
          <dgm:chPref val="3"/>
        </dgm:presLayoutVars>
      </dgm:prSet>
      <dgm:spPr/>
    </dgm:pt>
    <dgm:pt modelId="{03DC9C7E-4DE0-4BAD-B5F0-485CC1394D60}" type="pres">
      <dgm:prSet presAssocID="{EE307509-E10B-40A7-A3AC-B07BA2E83949}" presName="level3hierChild" presStyleCnt="0"/>
      <dgm:spPr/>
    </dgm:pt>
    <dgm:pt modelId="{1DBB5657-E4BA-48BF-AB5C-2D970D29C91B}" type="pres">
      <dgm:prSet presAssocID="{BEED4E8B-21A4-4683-B524-118791409557}" presName="conn2-1" presStyleLbl="parChTrans1D2" presStyleIdx="2" presStyleCnt="4"/>
      <dgm:spPr/>
    </dgm:pt>
    <dgm:pt modelId="{4933C6EC-C74C-4951-B4BF-A1C0F893A8B4}" type="pres">
      <dgm:prSet presAssocID="{BEED4E8B-21A4-4683-B524-118791409557}" presName="connTx" presStyleLbl="parChTrans1D2" presStyleIdx="2" presStyleCnt="4"/>
      <dgm:spPr/>
    </dgm:pt>
    <dgm:pt modelId="{C71B7509-8B51-412B-9DFB-193BBD077766}" type="pres">
      <dgm:prSet presAssocID="{BE8F152D-4D4A-458E-BA08-135E5FD11C42}" presName="root2" presStyleCnt="0"/>
      <dgm:spPr/>
    </dgm:pt>
    <dgm:pt modelId="{437F8B51-BDE1-4F65-9338-BBF2E2E731E6}" type="pres">
      <dgm:prSet presAssocID="{BE8F152D-4D4A-458E-BA08-135E5FD11C42}" presName="LevelTwoTextNode" presStyleLbl="node2" presStyleIdx="2" presStyleCnt="4" custScaleX="203647">
        <dgm:presLayoutVars>
          <dgm:chPref val="3"/>
        </dgm:presLayoutVars>
      </dgm:prSet>
      <dgm:spPr/>
    </dgm:pt>
    <dgm:pt modelId="{5C6A8568-EE14-49F0-B994-960E65C6648E}" type="pres">
      <dgm:prSet presAssocID="{BE8F152D-4D4A-458E-BA08-135E5FD11C42}" presName="level3hierChild" presStyleCnt="0"/>
      <dgm:spPr/>
    </dgm:pt>
    <dgm:pt modelId="{768C78B0-1F62-4AD6-890A-38B9F7B50ADA}" type="pres">
      <dgm:prSet presAssocID="{D305E298-9359-47F8-A95A-7333603A7E6D}" presName="conn2-1" presStyleLbl="parChTrans1D2" presStyleIdx="3" presStyleCnt="4"/>
      <dgm:spPr/>
    </dgm:pt>
    <dgm:pt modelId="{6CD465B3-C4C0-424F-A919-611687D80833}" type="pres">
      <dgm:prSet presAssocID="{D305E298-9359-47F8-A95A-7333603A7E6D}" presName="connTx" presStyleLbl="parChTrans1D2" presStyleIdx="3" presStyleCnt="4"/>
      <dgm:spPr/>
    </dgm:pt>
    <dgm:pt modelId="{D1105F13-1271-4F9F-8CEC-8ACD82E47FD6}" type="pres">
      <dgm:prSet presAssocID="{E8D4686F-06B1-4D99-A13A-C9AB7A68AB07}" presName="root2" presStyleCnt="0"/>
      <dgm:spPr/>
    </dgm:pt>
    <dgm:pt modelId="{010AEF2B-B910-42F8-9390-84554B0202D9}" type="pres">
      <dgm:prSet presAssocID="{E8D4686F-06B1-4D99-A13A-C9AB7A68AB07}" presName="LevelTwoTextNode" presStyleLbl="node2" presStyleIdx="3" presStyleCnt="4" custScaleX="203349">
        <dgm:presLayoutVars>
          <dgm:chPref val="3"/>
        </dgm:presLayoutVars>
      </dgm:prSet>
      <dgm:spPr/>
    </dgm:pt>
    <dgm:pt modelId="{91CF9F35-CA06-4D99-8964-FF378AD2E36B}" type="pres">
      <dgm:prSet presAssocID="{E8D4686F-06B1-4D99-A13A-C9AB7A68AB07}" presName="level3hierChild" presStyleCnt="0"/>
      <dgm:spPr/>
    </dgm:pt>
  </dgm:ptLst>
  <dgm:cxnLst>
    <dgm:cxn modelId="{B6AD9E02-4FF8-43C8-861D-D746A3C0D3BD}" type="presOf" srcId="{D305E298-9359-47F8-A95A-7333603A7E6D}" destId="{6CD465B3-C4C0-424F-A919-611687D80833}" srcOrd="1" destOrd="0" presId="urn:microsoft.com/office/officeart/2008/layout/HorizontalMultiLevelHierarchy"/>
    <dgm:cxn modelId="{B6405604-82C2-4B14-AC9E-CACAF6CFCD02}" srcId="{FC186FA4-F0A1-4CD2-B9BA-94316199A611}" destId="{359E4A20-FAE0-42E6-8D05-5863B067FBEA}" srcOrd="0" destOrd="0" parTransId="{B493FDAF-1176-461E-8BE1-F7FE423C65B8}" sibTransId="{C844BA96-BB48-4F68-9B28-A1057CD31744}"/>
    <dgm:cxn modelId="{6CB3070F-50DA-4890-8D28-E1CF71D6B5A8}" srcId="{FC186FA4-F0A1-4CD2-B9BA-94316199A611}" destId="{E8D4686F-06B1-4D99-A13A-C9AB7A68AB07}" srcOrd="3" destOrd="0" parTransId="{D305E298-9359-47F8-A95A-7333603A7E6D}" sibTransId="{60822338-A33A-4A66-B9E0-D984A03080D4}"/>
    <dgm:cxn modelId="{AF77BF18-75EE-4EFB-9C0E-7729A39E3183}" type="presOf" srcId="{D305E298-9359-47F8-A95A-7333603A7E6D}" destId="{768C78B0-1F62-4AD6-890A-38B9F7B50ADA}" srcOrd="0" destOrd="0" presId="urn:microsoft.com/office/officeart/2008/layout/HorizontalMultiLevelHierarchy"/>
    <dgm:cxn modelId="{1754E037-711A-47A3-BEA4-8A9B15E2FBE1}" type="presOf" srcId="{BE8F152D-4D4A-458E-BA08-135E5FD11C42}" destId="{437F8B51-BDE1-4F65-9338-BBF2E2E731E6}" srcOrd="0" destOrd="0" presId="urn:microsoft.com/office/officeart/2008/layout/HorizontalMultiLevelHierarchy"/>
    <dgm:cxn modelId="{2A856E3E-D323-432A-A36A-2BAEAC121993}" type="presOf" srcId="{BEED4E8B-21A4-4683-B524-118791409557}" destId="{1DBB5657-E4BA-48BF-AB5C-2D970D29C91B}" srcOrd="0" destOrd="0" presId="urn:microsoft.com/office/officeart/2008/layout/HorizontalMultiLevelHierarchy"/>
    <dgm:cxn modelId="{D344E541-2DD0-4A89-BA5D-F311C834D0E8}" type="presOf" srcId="{359E4A20-FAE0-42E6-8D05-5863B067FBEA}" destId="{0399F20A-E08B-4DFE-9AF0-55284B88CCBA}" srcOrd="0" destOrd="0" presId="urn:microsoft.com/office/officeart/2008/layout/HorizontalMultiLevelHierarchy"/>
    <dgm:cxn modelId="{835BF761-B650-475C-8FFD-07A80220FB21}" srcId="{FC186FA4-F0A1-4CD2-B9BA-94316199A611}" destId="{EE307509-E10B-40A7-A3AC-B07BA2E83949}" srcOrd="1" destOrd="0" parTransId="{054E5E56-B338-4C0E-A7F7-8B8222604D61}" sibTransId="{10D1643E-352C-4AA8-87AF-1798E9187DF5}"/>
    <dgm:cxn modelId="{616FF34C-95E5-449F-95CA-9E6122D679FA}" type="presOf" srcId="{054E5E56-B338-4C0E-A7F7-8B8222604D61}" destId="{76A9F879-977A-42E8-86F1-AD9D149207D3}" srcOrd="0" destOrd="0" presId="urn:microsoft.com/office/officeart/2008/layout/HorizontalMultiLevelHierarchy"/>
    <dgm:cxn modelId="{261A897D-C77C-46F5-AF69-6CF4A49CDB35}" type="presOf" srcId="{FC186FA4-F0A1-4CD2-B9BA-94316199A611}" destId="{6F611DF8-66F8-4DFF-8155-9FC492D348BC}" srcOrd="0" destOrd="0" presId="urn:microsoft.com/office/officeart/2008/layout/HorizontalMultiLevelHierarchy"/>
    <dgm:cxn modelId="{2C198A86-4C8C-4363-AC1B-2609740F558F}" type="presOf" srcId="{B493FDAF-1176-461E-8BE1-F7FE423C65B8}" destId="{64302540-A281-4730-8F04-966572BC8DEB}" srcOrd="0" destOrd="0" presId="urn:microsoft.com/office/officeart/2008/layout/HorizontalMultiLevelHierarchy"/>
    <dgm:cxn modelId="{C9BE148E-376D-4F16-8E4B-D02D29B8C057}" type="presOf" srcId="{B493FDAF-1176-461E-8BE1-F7FE423C65B8}" destId="{6B5942AB-7D66-4EFF-9BD3-F75FC7A2DA84}" srcOrd="1" destOrd="0" presId="urn:microsoft.com/office/officeart/2008/layout/HorizontalMultiLevelHierarchy"/>
    <dgm:cxn modelId="{542F6AAB-C1ED-4CF6-BA62-FC22C5AF1506}" type="presOf" srcId="{B8B95C2F-077C-4B1D-92BD-9526F2F017D3}" destId="{E49A53D6-96D8-4256-AC11-842F50107973}" srcOrd="0" destOrd="0" presId="urn:microsoft.com/office/officeart/2008/layout/HorizontalMultiLevelHierarchy"/>
    <dgm:cxn modelId="{07A411B3-975B-4C83-90AC-084DCEE64A88}" type="presOf" srcId="{E8D4686F-06B1-4D99-A13A-C9AB7A68AB07}" destId="{010AEF2B-B910-42F8-9390-84554B0202D9}" srcOrd="0" destOrd="0" presId="urn:microsoft.com/office/officeart/2008/layout/HorizontalMultiLevelHierarchy"/>
    <dgm:cxn modelId="{BB276BBA-F60B-4320-A45E-2FD9A837C14E}" type="presOf" srcId="{EE307509-E10B-40A7-A3AC-B07BA2E83949}" destId="{4928B3D0-D64C-485C-AF26-3FBE4F9F444C}" srcOrd="0" destOrd="0" presId="urn:microsoft.com/office/officeart/2008/layout/HorizontalMultiLevelHierarchy"/>
    <dgm:cxn modelId="{AA1F4CD4-FCCB-4257-BD41-4FA06AFDAE6D}" srcId="{FC186FA4-F0A1-4CD2-B9BA-94316199A611}" destId="{BE8F152D-4D4A-458E-BA08-135E5FD11C42}" srcOrd="2" destOrd="0" parTransId="{BEED4E8B-21A4-4683-B524-118791409557}" sibTransId="{16A2C6BC-B92A-4E65-BD85-18B0B7B25450}"/>
    <dgm:cxn modelId="{B40AF8D8-F588-49C3-BFF8-8800EBDA250A}" type="presOf" srcId="{054E5E56-B338-4C0E-A7F7-8B8222604D61}" destId="{42C1FBA1-E63E-449B-B556-6F7277ADD387}" srcOrd="1" destOrd="0" presId="urn:microsoft.com/office/officeart/2008/layout/HorizontalMultiLevelHierarchy"/>
    <dgm:cxn modelId="{30AFCBE2-630F-494F-8185-A2416C70D27E}" srcId="{B8B95C2F-077C-4B1D-92BD-9526F2F017D3}" destId="{FC186FA4-F0A1-4CD2-B9BA-94316199A611}" srcOrd="0" destOrd="0" parTransId="{FF8E7078-C912-4523-AA36-D2BB5DC97C1E}" sibTransId="{19EE5444-A42D-49C0-8322-3BB4F4416637}"/>
    <dgm:cxn modelId="{E84FD4F7-0FC4-4E85-99DE-39778335235E}" type="presOf" srcId="{BEED4E8B-21A4-4683-B524-118791409557}" destId="{4933C6EC-C74C-4951-B4BF-A1C0F893A8B4}" srcOrd="1" destOrd="0" presId="urn:microsoft.com/office/officeart/2008/layout/HorizontalMultiLevelHierarchy"/>
    <dgm:cxn modelId="{0C929343-F9FA-4B03-9CCE-45A658B4040D}" type="presParOf" srcId="{E49A53D6-96D8-4256-AC11-842F50107973}" destId="{C991BC23-FA4B-48F2-A27F-67E6241B9CFF}" srcOrd="0" destOrd="0" presId="urn:microsoft.com/office/officeart/2008/layout/HorizontalMultiLevelHierarchy"/>
    <dgm:cxn modelId="{1C98321C-9A1F-4A00-8B0E-DA9979F77621}" type="presParOf" srcId="{C991BC23-FA4B-48F2-A27F-67E6241B9CFF}" destId="{6F611DF8-66F8-4DFF-8155-9FC492D348BC}" srcOrd="0" destOrd="0" presId="urn:microsoft.com/office/officeart/2008/layout/HorizontalMultiLevelHierarchy"/>
    <dgm:cxn modelId="{20BEFEDB-AC4E-4A1E-A3AF-3EBDEA03FFAC}" type="presParOf" srcId="{C991BC23-FA4B-48F2-A27F-67E6241B9CFF}" destId="{5E27A679-0F83-4F3C-BEF5-41AB81DEC439}" srcOrd="1" destOrd="0" presId="urn:microsoft.com/office/officeart/2008/layout/HorizontalMultiLevelHierarchy"/>
    <dgm:cxn modelId="{EFCE56E4-118A-4199-B0EA-8C30B1C1DD62}" type="presParOf" srcId="{5E27A679-0F83-4F3C-BEF5-41AB81DEC439}" destId="{64302540-A281-4730-8F04-966572BC8DEB}" srcOrd="0" destOrd="0" presId="urn:microsoft.com/office/officeart/2008/layout/HorizontalMultiLevelHierarchy"/>
    <dgm:cxn modelId="{62383DD0-C9E7-4D3E-8A60-8323E409B0A2}" type="presParOf" srcId="{64302540-A281-4730-8F04-966572BC8DEB}" destId="{6B5942AB-7D66-4EFF-9BD3-F75FC7A2DA84}" srcOrd="0" destOrd="0" presId="urn:microsoft.com/office/officeart/2008/layout/HorizontalMultiLevelHierarchy"/>
    <dgm:cxn modelId="{1A96085C-BCA9-4465-AC2E-78E46E4597C5}" type="presParOf" srcId="{5E27A679-0F83-4F3C-BEF5-41AB81DEC439}" destId="{875CF617-2664-44FA-B018-AC58FB3715C1}" srcOrd="1" destOrd="0" presId="urn:microsoft.com/office/officeart/2008/layout/HorizontalMultiLevelHierarchy"/>
    <dgm:cxn modelId="{D40E6B61-41B3-4199-96F2-9C1B060180A5}" type="presParOf" srcId="{875CF617-2664-44FA-B018-AC58FB3715C1}" destId="{0399F20A-E08B-4DFE-9AF0-55284B88CCBA}" srcOrd="0" destOrd="0" presId="urn:microsoft.com/office/officeart/2008/layout/HorizontalMultiLevelHierarchy"/>
    <dgm:cxn modelId="{7FE22CF1-160B-4002-9398-CDD183C913EB}" type="presParOf" srcId="{875CF617-2664-44FA-B018-AC58FB3715C1}" destId="{A0AA0F6D-7E97-475B-9D3F-93BFE9CEEE4F}" srcOrd="1" destOrd="0" presId="urn:microsoft.com/office/officeart/2008/layout/HorizontalMultiLevelHierarchy"/>
    <dgm:cxn modelId="{82959A5E-11E3-4307-9B32-29D7A21BB122}" type="presParOf" srcId="{5E27A679-0F83-4F3C-BEF5-41AB81DEC439}" destId="{76A9F879-977A-42E8-86F1-AD9D149207D3}" srcOrd="2" destOrd="0" presId="urn:microsoft.com/office/officeart/2008/layout/HorizontalMultiLevelHierarchy"/>
    <dgm:cxn modelId="{8D2882E4-9487-48B6-A395-F695A8F44B4A}" type="presParOf" srcId="{76A9F879-977A-42E8-86F1-AD9D149207D3}" destId="{42C1FBA1-E63E-449B-B556-6F7277ADD387}" srcOrd="0" destOrd="0" presId="urn:microsoft.com/office/officeart/2008/layout/HorizontalMultiLevelHierarchy"/>
    <dgm:cxn modelId="{D2531131-3965-4439-882D-96308E8C2B13}" type="presParOf" srcId="{5E27A679-0F83-4F3C-BEF5-41AB81DEC439}" destId="{E363BC92-2D25-4498-B13A-3B9A0278D999}" srcOrd="3" destOrd="0" presId="urn:microsoft.com/office/officeart/2008/layout/HorizontalMultiLevelHierarchy"/>
    <dgm:cxn modelId="{387DA5DE-2F39-4BA3-8098-995B1042F243}" type="presParOf" srcId="{E363BC92-2D25-4498-B13A-3B9A0278D999}" destId="{4928B3D0-D64C-485C-AF26-3FBE4F9F444C}" srcOrd="0" destOrd="0" presId="urn:microsoft.com/office/officeart/2008/layout/HorizontalMultiLevelHierarchy"/>
    <dgm:cxn modelId="{0C4BBFE3-FE28-45B7-8208-740787F374AE}" type="presParOf" srcId="{E363BC92-2D25-4498-B13A-3B9A0278D999}" destId="{03DC9C7E-4DE0-4BAD-B5F0-485CC1394D60}" srcOrd="1" destOrd="0" presId="urn:microsoft.com/office/officeart/2008/layout/HorizontalMultiLevelHierarchy"/>
    <dgm:cxn modelId="{5EC81AA2-76E7-423D-9BFA-5066DF13EA12}" type="presParOf" srcId="{5E27A679-0F83-4F3C-BEF5-41AB81DEC439}" destId="{1DBB5657-E4BA-48BF-AB5C-2D970D29C91B}" srcOrd="4" destOrd="0" presId="urn:microsoft.com/office/officeart/2008/layout/HorizontalMultiLevelHierarchy"/>
    <dgm:cxn modelId="{56792DBE-57C9-420C-8C75-484347B212B8}" type="presParOf" srcId="{1DBB5657-E4BA-48BF-AB5C-2D970D29C91B}" destId="{4933C6EC-C74C-4951-B4BF-A1C0F893A8B4}" srcOrd="0" destOrd="0" presId="urn:microsoft.com/office/officeart/2008/layout/HorizontalMultiLevelHierarchy"/>
    <dgm:cxn modelId="{C70A1450-E9A3-4801-8952-16361C40AF42}" type="presParOf" srcId="{5E27A679-0F83-4F3C-BEF5-41AB81DEC439}" destId="{C71B7509-8B51-412B-9DFB-193BBD077766}" srcOrd="5" destOrd="0" presId="urn:microsoft.com/office/officeart/2008/layout/HorizontalMultiLevelHierarchy"/>
    <dgm:cxn modelId="{5C91C210-75FD-4575-8BF3-5DDDF4AB95A0}" type="presParOf" srcId="{C71B7509-8B51-412B-9DFB-193BBD077766}" destId="{437F8B51-BDE1-4F65-9338-BBF2E2E731E6}" srcOrd="0" destOrd="0" presId="urn:microsoft.com/office/officeart/2008/layout/HorizontalMultiLevelHierarchy"/>
    <dgm:cxn modelId="{9C6D95DB-3A13-4AC1-8DC3-25F0A54C7016}" type="presParOf" srcId="{C71B7509-8B51-412B-9DFB-193BBD077766}" destId="{5C6A8568-EE14-49F0-B994-960E65C6648E}" srcOrd="1" destOrd="0" presId="urn:microsoft.com/office/officeart/2008/layout/HorizontalMultiLevelHierarchy"/>
    <dgm:cxn modelId="{B1CDBD97-DAFA-492A-94E1-DBD7EAC1D0DA}" type="presParOf" srcId="{5E27A679-0F83-4F3C-BEF5-41AB81DEC439}" destId="{768C78B0-1F62-4AD6-890A-38B9F7B50ADA}" srcOrd="6" destOrd="0" presId="urn:microsoft.com/office/officeart/2008/layout/HorizontalMultiLevelHierarchy"/>
    <dgm:cxn modelId="{F3F6E306-6AB1-4BCA-92BB-8CE50A9B3BDC}" type="presParOf" srcId="{768C78B0-1F62-4AD6-890A-38B9F7B50ADA}" destId="{6CD465B3-C4C0-424F-A919-611687D80833}" srcOrd="0" destOrd="0" presId="urn:microsoft.com/office/officeart/2008/layout/HorizontalMultiLevelHierarchy"/>
    <dgm:cxn modelId="{5460D677-36CE-4AD3-AE68-37467CDA7D30}" type="presParOf" srcId="{5E27A679-0F83-4F3C-BEF5-41AB81DEC439}" destId="{D1105F13-1271-4F9F-8CEC-8ACD82E47FD6}" srcOrd="7" destOrd="0" presId="urn:microsoft.com/office/officeart/2008/layout/HorizontalMultiLevelHierarchy"/>
    <dgm:cxn modelId="{24CD742A-45CC-4350-9BE5-75D4BC0E098F}" type="presParOf" srcId="{D1105F13-1271-4F9F-8CEC-8ACD82E47FD6}" destId="{010AEF2B-B910-42F8-9390-84554B0202D9}" srcOrd="0" destOrd="0" presId="urn:microsoft.com/office/officeart/2008/layout/HorizontalMultiLevelHierarchy"/>
    <dgm:cxn modelId="{0DDCE0BA-7A6D-47AF-B438-447CFB2801EB}" type="presParOf" srcId="{D1105F13-1271-4F9F-8CEC-8ACD82E47FD6}" destId="{91CF9F35-CA06-4D99-8964-FF378AD2E36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B95C2F-077C-4B1D-92BD-9526F2F017D3}" type="doc">
      <dgm:prSet loTypeId="urn:microsoft.com/office/officeart/2008/layout/HorizontalMultiLevelHierarchy" loCatId="hierarchy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FC186FA4-F0A1-4CD2-B9BA-94316199A611}">
      <dgm:prSet phldrT="[Текст]"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</a:t>
          </a:r>
        </a:p>
      </dgm:t>
    </dgm:pt>
    <dgm:pt modelId="{FF8E7078-C912-4523-AA36-D2BB5DC97C1E}" type="parTrans" cxnId="{30AFCBE2-630F-494F-8185-A2416C70D27E}">
      <dgm:prSet/>
      <dgm:spPr/>
      <dgm:t>
        <a:bodyPr/>
        <a:lstStyle/>
        <a:p>
          <a:endParaRPr lang="ru-RU" sz="1200"/>
        </a:p>
      </dgm:t>
    </dgm:pt>
    <dgm:pt modelId="{19EE5444-A42D-49C0-8322-3BB4F4416637}" type="sibTrans" cxnId="{30AFCBE2-630F-494F-8185-A2416C70D27E}">
      <dgm:prSet/>
      <dgm:spPr/>
      <dgm:t>
        <a:bodyPr/>
        <a:lstStyle/>
        <a:p>
          <a:endParaRPr lang="ru-RU" sz="1200"/>
        </a:p>
      </dgm:t>
    </dgm:pt>
    <dgm:pt modelId="{359E4A20-FAE0-42E6-8D05-5863B067FBEA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Попечительский совет</a:t>
          </a:r>
        </a:p>
      </dgm:t>
    </dgm:pt>
    <dgm:pt modelId="{B493FDAF-1176-461E-8BE1-F7FE423C65B8}" type="parTrans" cxnId="{B6405604-82C2-4B14-AC9E-CACAF6CFCD02}">
      <dgm:prSet custT="1"/>
      <dgm:spPr/>
      <dgm:t>
        <a:bodyPr/>
        <a:lstStyle/>
        <a:p>
          <a:endParaRPr lang="ru-RU" sz="1200"/>
        </a:p>
      </dgm:t>
    </dgm:pt>
    <dgm:pt modelId="{C844BA96-BB48-4F68-9B28-A1057CD31744}" type="sibTrans" cxnId="{B6405604-82C2-4B14-AC9E-CACAF6CFCD02}">
      <dgm:prSet/>
      <dgm:spPr/>
      <dgm:t>
        <a:bodyPr/>
        <a:lstStyle/>
        <a:p>
          <a:endParaRPr lang="ru-RU" sz="1200"/>
        </a:p>
      </dgm:t>
    </dgm:pt>
    <dgm:pt modelId="{EE307509-E10B-40A7-A3AC-B07BA2E83949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Ревизионная комиссия</a:t>
          </a:r>
        </a:p>
      </dgm:t>
    </dgm:pt>
    <dgm:pt modelId="{054E5E56-B338-4C0E-A7F7-8B8222604D61}" type="parTrans" cxnId="{835BF761-B650-475C-8FFD-07A80220FB21}">
      <dgm:prSet custT="1"/>
      <dgm:spPr/>
      <dgm:t>
        <a:bodyPr/>
        <a:lstStyle/>
        <a:p>
          <a:endParaRPr lang="ru-RU" sz="1200"/>
        </a:p>
      </dgm:t>
    </dgm:pt>
    <dgm:pt modelId="{10D1643E-352C-4AA8-87AF-1798E9187DF5}" type="sibTrans" cxnId="{835BF761-B650-475C-8FFD-07A80220FB21}">
      <dgm:prSet/>
      <dgm:spPr/>
      <dgm:t>
        <a:bodyPr/>
        <a:lstStyle/>
        <a:p>
          <a:endParaRPr lang="ru-RU" sz="1200"/>
        </a:p>
      </dgm:t>
    </dgm:pt>
    <dgm:pt modelId="{BE8F152D-4D4A-458E-BA08-135E5FD11C42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Научно-технический совет</a:t>
          </a:r>
        </a:p>
      </dgm:t>
    </dgm:pt>
    <dgm:pt modelId="{BEED4E8B-21A4-4683-B524-118791409557}" type="parTrans" cxnId="{AA1F4CD4-FCCB-4257-BD41-4FA06AFDAE6D}">
      <dgm:prSet custT="1"/>
      <dgm:spPr/>
      <dgm:t>
        <a:bodyPr/>
        <a:lstStyle/>
        <a:p>
          <a:endParaRPr lang="ru-RU" sz="1200"/>
        </a:p>
      </dgm:t>
    </dgm:pt>
    <dgm:pt modelId="{16A2C6BC-B92A-4E65-BD85-18B0B7B25450}" type="sibTrans" cxnId="{AA1F4CD4-FCCB-4257-BD41-4FA06AFDAE6D}">
      <dgm:prSet/>
      <dgm:spPr/>
      <dgm:t>
        <a:bodyPr/>
        <a:lstStyle/>
        <a:p>
          <a:endParaRPr lang="ru-RU" sz="1200"/>
        </a:p>
      </dgm:t>
    </dgm:pt>
    <dgm:pt modelId="{E8D4686F-06B1-4D99-A13A-C9AB7A68AB07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Управляющий фондом</a:t>
          </a:r>
        </a:p>
      </dgm:t>
    </dgm:pt>
    <dgm:pt modelId="{D305E298-9359-47F8-A95A-7333603A7E6D}" type="parTrans" cxnId="{6CB3070F-50DA-4890-8D28-E1CF71D6B5A8}">
      <dgm:prSet custT="1"/>
      <dgm:spPr/>
      <dgm:t>
        <a:bodyPr/>
        <a:lstStyle/>
        <a:p>
          <a:endParaRPr lang="ru-RU" sz="1200"/>
        </a:p>
      </dgm:t>
    </dgm:pt>
    <dgm:pt modelId="{60822338-A33A-4A66-B9E0-D984A03080D4}" type="sibTrans" cxnId="{6CB3070F-50DA-4890-8D28-E1CF71D6B5A8}">
      <dgm:prSet/>
      <dgm:spPr/>
      <dgm:t>
        <a:bodyPr/>
        <a:lstStyle/>
        <a:p>
          <a:endParaRPr lang="ru-RU" sz="1200"/>
        </a:p>
      </dgm:t>
    </dgm:pt>
    <dgm:pt modelId="{F5CF0EF9-D38D-4987-A278-65704F2EA66E}">
      <dgm:prSet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Наблюдательный совет</a:t>
          </a:r>
        </a:p>
      </dgm:t>
    </dgm:pt>
    <dgm:pt modelId="{E48383D9-0331-4095-9715-8FE7ADB8E766}" type="parTrans" cxnId="{9FD1831D-7E24-417B-B28A-96C6ADCFAD70}">
      <dgm:prSet custT="1"/>
      <dgm:spPr/>
      <dgm:t>
        <a:bodyPr/>
        <a:lstStyle/>
        <a:p>
          <a:endParaRPr lang="ru-RU" sz="1200"/>
        </a:p>
      </dgm:t>
    </dgm:pt>
    <dgm:pt modelId="{1634AD81-80B6-473B-B956-D2424B905E0F}" type="sibTrans" cxnId="{9FD1831D-7E24-417B-B28A-96C6ADCFAD70}">
      <dgm:prSet/>
      <dgm:spPr/>
      <dgm:t>
        <a:bodyPr/>
        <a:lstStyle/>
        <a:p>
          <a:endParaRPr lang="ru-RU" sz="1200"/>
        </a:p>
      </dgm:t>
    </dgm:pt>
    <dgm:pt modelId="{E49A53D6-96D8-4256-AC11-842F50107973}" type="pres">
      <dgm:prSet presAssocID="{B8B95C2F-077C-4B1D-92BD-9526F2F017D3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991BC23-FA4B-48F2-A27F-67E6241B9CFF}" type="pres">
      <dgm:prSet presAssocID="{FC186FA4-F0A1-4CD2-B9BA-94316199A611}" presName="root1" presStyleCnt="0"/>
      <dgm:spPr/>
    </dgm:pt>
    <dgm:pt modelId="{6F611DF8-66F8-4DFF-8155-9FC492D348BC}" type="pres">
      <dgm:prSet presAssocID="{FC186FA4-F0A1-4CD2-B9BA-94316199A611}" presName="LevelOneTextNode" presStyleLbl="node0" presStyleIdx="0" presStyleCnt="1" custScaleY="81574">
        <dgm:presLayoutVars>
          <dgm:chPref val="3"/>
        </dgm:presLayoutVars>
      </dgm:prSet>
      <dgm:spPr/>
    </dgm:pt>
    <dgm:pt modelId="{5E27A679-0F83-4F3C-BEF5-41AB81DEC439}" type="pres">
      <dgm:prSet presAssocID="{FC186FA4-F0A1-4CD2-B9BA-94316199A611}" presName="level2hierChild" presStyleCnt="0"/>
      <dgm:spPr/>
    </dgm:pt>
    <dgm:pt modelId="{FDE05425-B040-4556-A174-8EBEEEC51E76}" type="pres">
      <dgm:prSet presAssocID="{E48383D9-0331-4095-9715-8FE7ADB8E766}" presName="conn2-1" presStyleLbl="parChTrans1D2" presStyleIdx="0" presStyleCnt="5"/>
      <dgm:spPr/>
    </dgm:pt>
    <dgm:pt modelId="{10CDFE03-BBDA-40E2-BB9B-6DFE8D4D2ED7}" type="pres">
      <dgm:prSet presAssocID="{E48383D9-0331-4095-9715-8FE7ADB8E766}" presName="connTx" presStyleLbl="parChTrans1D2" presStyleIdx="0" presStyleCnt="5"/>
      <dgm:spPr/>
    </dgm:pt>
    <dgm:pt modelId="{587A2D25-0B67-4F31-AD23-7BD3A205A3CC}" type="pres">
      <dgm:prSet presAssocID="{F5CF0EF9-D38D-4987-A278-65704F2EA66E}" presName="root2" presStyleCnt="0"/>
      <dgm:spPr/>
    </dgm:pt>
    <dgm:pt modelId="{3BFCECE5-65DB-4E62-B968-EED18D4381F5}" type="pres">
      <dgm:prSet presAssocID="{F5CF0EF9-D38D-4987-A278-65704F2EA66E}" presName="LevelTwoTextNode" presStyleLbl="node2" presStyleIdx="0" presStyleCnt="5" custScaleX="226670" custLinFactNeighborX="-520" custLinFactNeighborY="10967">
        <dgm:presLayoutVars>
          <dgm:chPref val="3"/>
        </dgm:presLayoutVars>
      </dgm:prSet>
      <dgm:spPr/>
    </dgm:pt>
    <dgm:pt modelId="{4CC3FF99-841B-4573-A94F-1CC114DF295B}" type="pres">
      <dgm:prSet presAssocID="{F5CF0EF9-D38D-4987-A278-65704F2EA66E}" presName="level3hierChild" presStyleCnt="0"/>
      <dgm:spPr/>
    </dgm:pt>
    <dgm:pt modelId="{64302540-A281-4730-8F04-966572BC8DEB}" type="pres">
      <dgm:prSet presAssocID="{B493FDAF-1176-461E-8BE1-F7FE423C65B8}" presName="conn2-1" presStyleLbl="parChTrans1D2" presStyleIdx="1" presStyleCnt="5"/>
      <dgm:spPr/>
    </dgm:pt>
    <dgm:pt modelId="{6B5942AB-7D66-4EFF-9BD3-F75FC7A2DA84}" type="pres">
      <dgm:prSet presAssocID="{B493FDAF-1176-461E-8BE1-F7FE423C65B8}" presName="connTx" presStyleLbl="parChTrans1D2" presStyleIdx="1" presStyleCnt="5"/>
      <dgm:spPr/>
    </dgm:pt>
    <dgm:pt modelId="{875CF617-2664-44FA-B018-AC58FB3715C1}" type="pres">
      <dgm:prSet presAssocID="{359E4A20-FAE0-42E6-8D05-5863B067FBEA}" presName="root2" presStyleCnt="0"/>
      <dgm:spPr/>
    </dgm:pt>
    <dgm:pt modelId="{0399F20A-E08B-4DFE-9AF0-55284B88CCBA}" type="pres">
      <dgm:prSet presAssocID="{359E4A20-FAE0-42E6-8D05-5863B067FBEA}" presName="LevelTwoTextNode" presStyleLbl="node2" presStyleIdx="1" presStyleCnt="5" custScaleX="227846">
        <dgm:presLayoutVars>
          <dgm:chPref val="3"/>
        </dgm:presLayoutVars>
      </dgm:prSet>
      <dgm:spPr/>
    </dgm:pt>
    <dgm:pt modelId="{A0AA0F6D-7E97-475B-9D3F-93BFE9CEEE4F}" type="pres">
      <dgm:prSet presAssocID="{359E4A20-FAE0-42E6-8D05-5863B067FBEA}" presName="level3hierChild" presStyleCnt="0"/>
      <dgm:spPr/>
    </dgm:pt>
    <dgm:pt modelId="{76A9F879-977A-42E8-86F1-AD9D149207D3}" type="pres">
      <dgm:prSet presAssocID="{054E5E56-B338-4C0E-A7F7-8B8222604D61}" presName="conn2-1" presStyleLbl="parChTrans1D2" presStyleIdx="2" presStyleCnt="5"/>
      <dgm:spPr/>
    </dgm:pt>
    <dgm:pt modelId="{42C1FBA1-E63E-449B-B556-6F7277ADD387}" type="pres">
      <dgm:prSet presAssocID="{054E5E56-B338-4C0E-A7F7-8B8222604D61}" presName="connTx" presStyleLbl="parChTrans1D2" presStyleIdx="2" presStyleCnt="5"/>
      <dgm:spPr/>
    </dgm:pt>
    <dgm:pt modelId="{E363BC92-2D25-4498-B13A-3B9A0278D999}" type="pres">
      <dgm:prSet presAssocID="{EE307509-E10B-40A7-A3AC-B07BA2E83949}" presName="root2" presStyleCnt="0"/>
      <dgm:spPr/>
    </dgm:pt>
    <dgm:pt modelId="{4928B3D0-D64C-485C-AF26-3FBE4F9F444C}" type="pres">
      <dgm:prSet presAssocID="{EE307509-E10B-40A7-A3AC-B07BA2E83949}" presName="LevelTwoTextNode" presStyleLbl="node2" presStyleIdx="2" presStyleCnt="5" custScaleX="227548">
        <dgm:presLayoutVars>
          <dgm:chPref val="3"/>
        </dgm:presLayoutVars>
      </dgm:prSet>
      <dgm:spPr/>
    </dgm:pt>
    <dgm:pt modelId="{03DC9C7E-4DE0-4BAD-B5F0-485CC1394D60}" type="pres">
      <dgm:prSet presAssocID="{EE307509-E10B-40A7-A3AC-B07BA2E83949}" presName="level3hierChild" presStyleCnt="0"/>
      <dgm:spPr/>
    </dgm:pt>
    <dgm:pt modelId="{1DBB5657-E4BA-48BF-AB5C-2D970D29C91B}" type="pres">
      <dgm:prSet presAssocID="{BEED4E8B-21A4-4683-B524-118791409557}" presName="conn2-1" presStyleLbl="parChTrans1D2" presStyleIdx="3" presStyleCnt="5"/>
      <dgm:spPr/>
    </dgm:pt>
    <dgm:pt modelId="{4933C6EC-C74C-4951-B4BF-A1C0F893A8B4}" type="pres">
      <dgm:prSet presAssocID="{BEED4E8B-21A4-4683-B524-118791409557}" presName="connTx" presStyleLbl="parChTrans1D2" presStyleIdx="3" presStyleCnt="5"/>
      <dgm:spPr/>
    </dgm:pt>
    <dgm:pt modelId="{C71B7509-8B51-412B-9DFB-193BBD077766}" type="pres">
      <dgm:prSet presAssocID="{BE8F152D-4D4A-458E-BA08-135E5FD11C42}" presName="root2" presStyleCnt="0"/>
      <dgm:spPr/>
    </dgm:pt>
    <dgm:pt modelId="{437F8B51-BDE1-4F65-9338-BBF2E2E731E6}" type="pres">
      <dgm:prSet presAssocID="{BE8F152D-4D4A-458E-BA08-135E5FD11C42}" presName="LevelTwoTextNode" presStyleLbl="node2" presStyleIdx="3" presStyleCnt="5" custScaleX="228412">
        <dgm:presLayoutVars>
          <dgm:chPref val="3"/>
        </dgm:presLayoutVars>
      </dgm:prSet>
      <dgm:spPr/>
    </dgm:pt>
    <dgm:pt modelId="{5C6A8568-EE14-49F0-B994-960E65C6648E}" type="pres">
      <dgm:prSet presAssocID="{BE8F152D-4D4A-458E-BA08-135E5FD11C42}" presName="level3hierChild" presStyleCnt="0"/>
      <dgm:spPr/>
    </dgm:pt>
    <dgm:pt modelId="{768C78B0-1F62-4AD6-890A-38B9F7B50ADA}" type="pres">
      <dgm:prSet presAssocID="{D305E298-9359-47F8-A95A-7333603A7E6D}" presName="conn2-1" presStyleLbl="parChTrans1D2" presStyleIdx="4" presStyleCnt="5"/>
      <dgm:spPr/>
    </dgm:pt>
    <dgm:pt modelId="{6CD465B3-C4C0-424F-A919-611687D80833}" type="pres">
      <dgm:prSet presAssocID="{D305E298-9359-47F8-A95A-7333603A7E6D}" presName="connTx" presStyleLbl="parChTrans1D2" presStyleIdx="4" presStyleCnt="5"/>
      <dgm:spPr/>
    </dgm:pt>
    <dgm:pt modelId="{D1105F13-1271-4F9F-8CEC-8ACD82E47FD6}" type="pres">
      <dgm:prSet presAssocID="{E8D4686F-06B1-4D99-A13A-C9AB7A68AB07}" presName="root2" presStyleCnt="0"/>
      <dgm:spPr/>
    </dgm:pt>
    <dgm:pt modelId="{010AEF2B-B910-42F8-9390-84554B0202D9}" type="pres">
      <dgm:prSet presAssocID="{E8D4686F-06B1-4D99-A13A-C9AB7A68AB07}" presName="LevelTwoTextNode" presStyleLbl="node2" presStyleIdx="4" presStyleCnt="5" custScaleX="228413">
        <dgm:presLayoutVars>
          <dgm:chPref val="3"/>
        </dgm:presLayoutVars>
      </dgm:prSet>
      <dgm:spPr/>
    </dgm:pt>
    <dgm:pt modelId="{91CF9F35-CA06-4D99-8964-FF378AD2E36B}" type="pres">
      <dgm:prSet presAssocID="{E8D4686F-06B1-4D99-A13A-C9AB7A68AB07}" presName="level3hierChild" presStyleCnt="0"/>
      <dgm:spPr/>
    </dgm:pt>
  </dgm:ptLst>
  <dgm:cxnLst>
    <dgm:cxn modelId="{B6405604-82C2-4B14-AC9E-CACAF6CFCD02}" srcId="{FC186FA4-F0A1-4CD2-B9BA-94316199A611}" destId="{359E4A20-FAE0-42E6-8D05-5863B067FBEA}" srcOrd="1" destOrd="0" parTransId="{B493FDAF-1176-461E-8BE1-F7FE423C65B8}" sibTransId="{C844BA96-BB48-4F68-9B28-A1057CD31744}"/>
    <dgm:cxn modelId="{9204B106-9884-4CB2-9C04-595C6D5447C8}" type="presOf" srcId="{B493FDAF-1176-461E-8BE1-F7FE423C65B8}" destId="{64302540-A281-4730-8F04-966572BC8DEB}" srcOrd="0" destOrd="0" presId="urn:microsoft.com/office/officeart/2008/layout/HorizontalMultiLevelHierarchy"/>
    <dgm:cxn modelId="{6CB3070F-50DA-4890-8D28-E1CF71D6B5A8}" srcId="{FC186FA4-F0A1-4CD2-B9BA-94316199A611}" destId="{E8D4686F-06B1-4D99-A13A-C9AB7A68AB07}" srcOrd="4" destOrd="0" parTransId="{D305E298-9359-47F8-A95A-7333603A7E6D}" sibTransId="{60822338-A33A-4A66-B9E0-D984A03080D4}"/>
    <dgm:cxn modelId="{9FD1831D-7E24-417B-B28A-96C6ADCFAD70}" srcId="{FC186FA4-F0A1-4CD2-B9BA-94316199A611}" destId="{F5CF0EF9-D38D-4987-A278-65704F2EA66E}" srcOrd="0" destOrd="0" parTransId="{E48383D9-0331-4095-9715-8FE7ADB8E766}" sibTransId="{1634AD81-80B6-473B-B956-D2424B905E0F}"/>
    <dgm:cxn modelId="{6819A321-1F31-427A-9FA5-8CCD50A71191}" type="presOf" srcId="{054E5E56-B338-4C0E-A7F7-8B8222604D61}" destId="{42C1FBA1-E63E-449B-B556-6F7277ADD387}" srcOrd="1" destOrd="0" presId="urn:microsoft.com/office/officeart/2008/layout/HorizontalMultiLevelHierarchy"/>
    <dgm:cxn modelId="{3669192E-5C34-4EAA-8CCD-E42353E81BBA}" type="presOf" srcId="{BE8F152D-4D4A-458E-BA08-135E5FD11C42}" destId="{437F8B51-BDE1-4F65-9338-BBF2E2E731E6}" srcOrd="0" destOrd="0" presId="urn:microsoft.com/office/officeart/2008/layout/HorizontalMultiLevelHierarchy"/>
    <dgm:cxn modelId="{BAF7F43E-754A-4783-BD88-F39D184ACBF4}" type="presOf" srcId="{BEED4E8B-21A4-4683-B524-118791409557}" destId="{4933C6EC-C74C-4951-B4BF-A1C0F893A8B4}" srcOrd="1" destOrd="0" presId="urn:microsoft.com/office/officeart/2008/layout/HorizontalMultiLevelHierarchy"/>
    <dgm:cxn modelId="{99FF6E5F-1D9A-4F88-81D4-CDFF5F94A2D8}" type="presOf" srcId="{B8B95C2F-077C-4B1D-92BD-9526F2F017D3}" destId="{E49A53D6-96D8-4256-AC11-842F50107973}" srcOrd="0" destOrd="0" presId="urn:microsoft.com/office/officeart/2008/layout/HorizontalMultiLevelHierarchy"/>
    <dgm:cxn modelId="{835BF761-B650-475C-8FFD-07A80220FB21}" srcId="{FC186FA4-F0A1-4CD2-B9BA-94316199A611}" destId="{EE307509-E10B-40A7-A3AC-B07BA2E83949}" srcOrd="2" destOrd="0" parTransId="{054E5E56-B338-4C0E-A7F7-8B8222604D61}" sibTransId="{10D1643E-352C-4AA8-87AF-1798E9187DF5}"/>
    <dgm:cxn modelId="{0808674C-5F59-4846-8E0C-BA33A762A1F8}" type="presOf" srcId="{B493FDAF-1176-461E-8BE1-F7FE423C65B8}" destId="{6B5942AB-7D66-4EFF-9BD3-F75FC7A2DA84}" srcOrd="1" destOrd="0" presId="urn:microsoft.com/office/officeart/2008/layout/HorizontalMultiLevelHierarchy"/>
    <dgm:cxn modelId="{75C3FD7A-E600-434E-9217-37C2F49A42B6}" type="presOf" srcId="{F5CF0EF9-D38D-4987-A278-65704F2EA66E}" destId="{3BFCECE5-65DB-4E62-B968-EED18D4381F5}" srcOrd="0" destOrd="0" presId="urn:microsoft.com/office/officeart/2008/layout/HorizontalMultiLevelHierarchy"/>
    <dgm:cxn modelId="{D10A107B-4E99-4DA9-9435-948D6EA8F36A}" type="presOf" srcId="{BEED4E8B-21A4-4683-B524-118791409557}" destId="{1DBB5657-E4BA-48BF-AB5C-2D970D29C91B}" srcOrd="0" destOrd="0" presId="urn:microsoft.com/office/officeart/2008/layout/HorizontalMultiLevelHierarchy"/>
    <dgm:cxn modelId="{C092587B-7BD0-4CF7-AB67-FFC1E88A37C1}" type="presOf" srcId="{EE307509-E10B-40A7-A3AC-B07BA2E83949}" destId="{4928B3D0-D64C-485C-AF26-3FBE4F9F444C}" srcOrd="0" destOrd="0" presId="urn:microsoft.com/office/officeart/2008/layout/HorizontalMultiLevelHierarchy"/>
    <dgm:cxn modelId="{26A5A37E-8C81-47F9-B268-C8414AC1119A}" type="presOf" srcId="{E8D4686F-06B1-4D99-A13A-C9AB7A68AB07}" destId="{010AEF2B-B910-42F8-9390-84554B0202D9}" srcOrd="0" destOrd="0" presId="urn:microsoft.com/office/officeart/2008/layout/HorizontalMultiLevelHierarchy"/>
    <dgm:cxn modelId="{4B358C8C-7E48-4E84-875E-E1D4A59837E8}" type="presOf" srcId="{054E5E56-B338-4C0E-A7F7-8B8222604D61}" destId="{76A9F879-977A-42E8-86F1-AD9D149207D3}" srcOrd="0" destOrd="0" presId="urn:microsoft.com/office/officeart/2008/layout/HorizontalMultiLevelHierarchy"/>
    <dgm:cxn modelId="{2D551691-73C1-4C9B-92DF-2CDA22B86045}" type="presOf" srcId="{E48383D9-0331-4095-9715-8FE7ADB8E766}" destId="{FDE05425-B040-4556-A174-8EBEEEC51E76}" srcOrd="0" destOrd="0" presId="urn:microsoft.com/office/officeart/2008/layout/HorizontalMultiLevelHierarchy"/>
    <dgm:cxn modelId="{8CA93596-9A9C-43DC-AE9C-62B4BCC5A885}" type="presOf" srcId="{D305E298-9359-47F8-A95A-7333603A7E6D}" destId="{768C78B0-1F62-4AD6-890A-38B9F7B50ADA}" srcOrd="0" destOrd="0" presId="urn:microsoft.com/office/officeart/2008/layout/HorizontalMultiLevelHierarchy"/>
    <dgm:cxn modelId="{060C50C0-E79C-453A-BDEE-DD6491119D92}" type="presOf" srcId="{D305E298-9359-47F8-A95A-7333603A7E6D}" destId="{6CD465B3-C4C0-424F-A919-611687D80833}" srcOrd="1" destOrd="0" presId="urn:microsoft.com/office/officeart/2008/layout/HorizontalMultiLevelHierarchy"/>
    <dgm:cxn modelId="{FDC71DC5-9217-4AA1-A02B-2F158E969CE4}" type="presOf" srcId="{E48383D9-0331-4095-9715-8FE7ADB8E766}" destId="{10CDFE03-BBDA-40E2-BB9B-6DFE8D4D2ED7}" srcOrd="1" destOrd="0" presId="urn:microsoft.com/office/officeart/2008/layout/HorizontalMultiLevelHierarchy"/>
    <dgm:cxn modelId="{AA1F4CD4-FCCB-4257-BD41-4FA06AFDAE6D}" srcId="{FC186FA4-F0A1-4CD2-B9BA-94316199A611}" destId="{BE8F152D-4D4A-458E-BA08-135E5FD11C42}" srcOrd="3" destOrd="0" parTransId="{BEED4E8B-21A4-4683-B524-118791409557}" sibTransId="{16A2C6BC-B92A-4E65-BD85-18B0B7B25450}"/>
    <dgm:cxn modelId="{30AFCBE2-630F-494F-8185-A2416C70D27E}" srcId="{B8B95C2F-077C-4B1D-92BD-9526F2F017D3}" destId="{FC186FA4-F0A1-4CD2-B9BA-94316199A611}" srcOrd="0" destOrd="0" parTransId="{FF8E7078-C912-4523-AA36-D2BB5DC97C1E}" sibTransId="{19EE5444-A42D-49C0-8322-3BB4F4416637}"/>
    <dgm:cxn modelId="{35DFC0E9-FD83-48B6-AC49-880B1140C56C}" type="presOf" srcId="{FC186FA4-F0A1-4CD2-B9BA-94316199A611}" destId="{6F611DF8-66F8-4DFF-8155-9FC492D348BC}" srcOrd="0" destOrd="0" presId="urn:microsoft.com/office/officeart/2008/layout/HorizontalMultiLevelHierarchy"/>
    <dgm:cxn modelId="{BAEB9CF5-4C19-4531-A5FD-F8C639AEDC9F}" type="presOf" srcId="{359E4A20-FAE0-42E6-8D05-5863B067FBEA}" destId="{0399F20A-E08B-4DFE-9AF0-55284B88CCBA}" srcOrd="0" destOrd="0" presId="urn:microsoft.com/office/officeart/2008/layout/HorizontalMultiLevelHierarchy"/>
    <dgm:cxn modelId="{B64459A1-C13E-488E-8200-860011DB2B08}" type="presParOf" srcId="{E49A53D6-96D8-4256-AC11-842F50107973}" destId="{C991BC23-FA4B-48F2-A27F-67E6241B9CFF}" srcOrd="0" destOrd="0" presId="urn:microsoft.com/office/officeart/2008/layout/HorizontalMultiLevelHierarchy"/>
    <dgm:cxn modelId="{F86429E2-B34C-461D-8D3F-5F015E092C97}" type="presParOf" srcId="{C991BC23-FA4B-48F2-A27F-67E6241B9CFF}" destId="{6F611DF8-66F8-4DFF-8155-9FC492D348BC}" srcOrd="0" destOrd="0" presId="urn:microsoft.com/office/officeart/2008/layout/HorizontalMultiLevelHierarchy"/>
    <dgm:cxn modelId="{82480CCD-154F-4DD6-BA38-5F997AC04018}" type="presParOf" srcId="{C991BC23-FA4B-48F2-A27F-67E6241B9CFF}" destId="{5E27A679-0F83-4F3C-BEF5-41AB81DEC439}" srcOrd="1" destOrd="0" presId="urn:microsoft.com/office/officeart/2008/layout/HorizontalMultiLevelHierarchy"/>
    <dgm:cxn modelId="{C6AA7833-E260-4BF8-AB47-95822AF96D98}" type="presParOf" srcId="{5E27A679-0F83-4F3C-BEF5-41AB81DEC439}" destId="{FDE05425-B040-4556-A174-8EBEEEC51E76}" srcOrd="0" destOrd="0" presId="urn:microsoft.com/office/officeart/2008/layout/HorizontalMultiLevelHierarchy"/>
    <dgm:cxn modelId="{C5FFE8D4-6A3B-45FA-B742-0F0C2CF98993}" type="presParOf" srcId="{FDE05425-B040-4556-A174-8EBEEEC51E76}" destId="{10CDFE03-BBDA-40E2-BB9B-6DFE8D4D2ED7}" srcOrd="0" destOrd="0" presId="urn:microsoft.com/office/officeart/2008/layout/HorizontalMultiLevelHierarchy"/>
    <dgm:cxn modelId="{8C0B3218-74BF-4939-907E-3FAFE567F0F8}" type="presParOf" srcId="{5E27A679-0F83-4F3C-BEF5-41AB81DEC439}" destId="{587A2D25-0B67-4F31-AD23-7BD3A205A3CC}" srcOrd="1" destOrd="0" presId="urn:microsoft.com/office/officeart/2008/layout/HorizontalMultiLevelHierarchy"/>
    <dgm:cxn modelId="{17AC29D6-696C-4067-95DE-B0FEA90BA79D}" type="presParOf" srcId="{587A2D25-0B67-4F31-AD23-7BD3A205A3CC}" destId="{3BFCECE5-65DB-4E62-B968-EED18D4381F5}" srcOrd="0" destOrd="0" presId="urn:microsoft.com/office/officeart/2008/layout/HorizontalMultiLevelHierarchy"/>
    <dgm:cxn modelId="{F43C9120-E8E4-4A49-A1EF-4DB69FD9C0C4}" type="presParOf" srcId="{587A2D25-0B67-4F31-AD23-7BD3A205A3CC}" destId="{4CC3FF99-841B-4573-A94F-1CC114DF295B}" srcOrd="1" destOrd="0" presId="urn:microsoft.com/office/officeart/2008/layout/HorizontalMultiLevelHierarchy"/>
    <dgm:cxn modelId="{C128AB46-CBDC-4FD7-AB22-8D4DCADE6961}" type="presParOf" srcId="{5E27A679-0F83-4F3C-BEF5-41AB81DEC439}" destId="{64302540-A281-4730-8F04-966572BC8DEB}" srcOrd="2" destOrd="0" presId="urn:microsoft.com/office/officeart/2008/layout/HorizontalMultiLevelHierarchy"/>
    <dgm:cxn modelId="{036FDD24-8E12-4D9B-BFB1-864479DC2948}" type="presParOf" srcId="{64302540-A281-4730-8F04-966572BC8DEB}" destId="{6B5942AB-7D66-4EFF-9BD3-F75FC7A2DA84}" srcOrd="0" destOrd="0" presId="urn:microsoft.com/office/officeart/2008/layout/HorizontalMultiLevelHierarchy"/>
    <dgm:cxn modelId="{11B4586E-EC4B-4388-9D04-B868B71D8F3E}" type="presParOf" srcId="{5E27A679-0F83-4F3C-BEF5-41AB81DEC439}" destId="{875CF617-2664-44FA-B018-AC58FB3715C1}" srcOrd="3" destOrd="0" presId="urn:microsoft.com/office/officeart/2008/layout/HorizontalMultiLevelHierarchy"/>
    <dgm:cxn modelId="{2E61F5D6-864F-4215-AD06-72C748E0648D}" type="presParOf" srcId="{875CF617-2664-44FA-B018-AC58FB3715C1}" destId="{0399F20A-E08B-4DFE-9AF0-55284B88CCBA}" srcOrd="0" destOrd="0" presId="urn:microsoft.com/office/officeart/2008/layout/HorizontalMultiLevelHierarchy"/>
    <dgm:cxn modelId="{478DB73E-322D-4BDC-9B67-43BB098FF371}" type="presParOf" srcId="{875CF617-2664-44FA-B018-AC58FB3715C1}" destId="{A0AA0F6D-7E97-475B-9D3F-93BFE9CEEE4F}" srcOrd="1" destOrd="0" presId="urn:microsoft.com/office/officeart/2008/layout/HorizontalMultiLevelHierarchy"/>
    <dgm:cxn modelId="{68831560-1B47-4ED4-B31C-1EE8F7617BD4}" type="presParOf" srcId="{5E27A679-0F83-4F3C-BEF5-41AB81DEC439}" destId="{76A9F879-977A-42E8-86F1-AD9D149207D3}" srcOrd="4" destOrd="0" presId="urn:microsoft.com/office/officeart/2008/layout/HorizontalMultiLevelHierarchy"/>
    <dgm:cxn modelId="{E7DAD591-F3D9-4EED-9F5C-09A9952C3569}" type="presParOf" srcId="{76A9F879-977A-42E8-86F1-AD9D149207D3}" destId="{42C1FBA1-E63E-449B-B556-6F7277ADD387}" srcOrd="0" destOrd="0" presId="urn:microsoft.com/office/officeart/2008/layout/HorizontalMultiLevelHierarchy"/>
    <dgm:cxn modelId="{EAB47FDC-6287-4554-8449-91C60459D689}" type="presParOf" srcId="{5E27A679-0F83-4F3C-BEF5-41AB81DEC439}" destId="{E363BC92-2D25-4498-B13A-3B9A0278D999}" srcOrd="5" destOrd="0" presId="urn:microsoft.com/office/officeart/2008/layout/HorizontalMultiLevelHierarchy"/>
    <dgm:cxn modelId="{35B27797-DA88-4E80-AD12-87B250F27E63}" type="presParOf" srcId="{E363BC92-2D25-4498-B13A-3B9A0278D999}" destId="{4928B3D0-D64C-485C-AF26-3FBE4F9F444C}" srcOrd="0" destOrd="0" presId="urn:microsoft.com/office/officeart/2008/layout/HorizontalMultiLevelHierarchy"/>
    <dgm:cxn modelId="{951E49F5-49E1-4AB3-9E64-94725B795459}" type="presParOf" srcId="{E363BC92-2D25-4498-B13A-3B9A0278D999}" destId="{03DC9C7E-4DE0-4BAD-B5F0-485CC1394D60}" srcOrd="1" destOrd="0" presId="urn:microsoft.com/office/officeart/2008/layout/HorizontalMultiLevelHierarchy"/>
    <dgm:cxn modelId="{3545D29D-C53F-438B-896E-7DFC61AEB3A7}" type="presParOf" srcId="{5E27A679-0F83-4F3C-BEF5-41AB81DEC439}" destId="{1DBB5657-E4BA-48BF-AB5C-2D970D29C91B}" srcOrd="6" destOrd="0" presId="urn:microsoft.com/office/officeart/2008/layout/HorizontalMultiLevelHierarchy"/>
    <dgm:cxn modelId="{741524E4-5419-4977-B0F1-457A7884F06E}" type="presParOf" srcId="{1DBB5657-E4BA-48BF-AB5C-2D970D29C91B}" destId="{4933C6EC-C74C-4951-B4BF-A1C0F893A8B4}" srcOrd="0" destOrd="0" presId="urn:microsoft.com/office/officeart/2008/layout/HorizontalMultiLevelHierarchy"/>
    <dgm:cxn modelId="{4649FA99-D7D2-457D-9CF2-849011E97FFD}" type="presParOf" srcId="{5E27A679-0F83-4F3C-BEF5-41AB81DEC439}" destId="{C71B7509-8B51-412B-9DFB-193BBD077766}" srcOrd="7" destOrd="0" presId="urn:microsoft.com/office/officeart/2008/layout/HorizontalMultiLevelHierarchy"/>
    <dgm:cxn modelId="{090478C1-9A99-4F44-8417-01714762759C}" type="presParOf" srcId="{C71B7509-8B51-412B-9DFB-193BBD077766}" destId="{437F8B51-BDE1-4F65-9338-BBF2E2E731E6}" srcOrd="0" destOrd="0" presId="urn:microsoft.com/office/officeart/2008/layout/HorizontalMultiLevelHierarchy"/>
    <dgm:cxn modelId="{4DDE6925-7FB9-4D9F-A21B-A4BD56EA5282}" type="presParOf" srcId="{C71B7509-8B51-412B-9DFB-193BBD077766}" destId="{5C6A8568-EE14-49F0-B994-960E65C6648E}" srcOrd="1" destOrd="0" presId="urn:microsoft.com/office/officeart/2008/layout/HorizontalMultiLevelHierarchy"/>
    <dgm:cxn modelId="{CD61A2B1-3F53-4282-BA1D-D39F3A715E55}" type="presParOf" srcId="{5E27A679-0F83-4F3C-BEF5-41AB81DEC439}" destId="{768C78B0-1F62-4AD6-890A-38B9F7B50ADA}" srcOrd="8" destOrd="0" presId="urn:microsoft.com/office/officeart/2008/layout/HorizontalMultiLevelHierarchy"/>
    <dgm:cxn modelId="{5AF717A4-0921-426A-B71D-36B48401110E}" type="presParOf" srcId="{768C78B0-1F62-4AD6-890A-38B9F7B50ADA}" destId="{6CD465B3-C4C0-424F-A919-611687D80833}" srcOrd="0" destOrd="0" presId="urn:microsoft.com/office/officeart/2008/layout/HorizontalMultiLevelHierarchy"/>
    <dgm:cxn modelId="{24554E00-B57B-4311-89D6-38865CC74AF2}" type="presParOf" srcId="{5E27A679-0F83-4F3C-BEF5-41AB81DEC439}" destId="{D1105F13-1271-4F9F-8CEC-8ACD82E47FD6}" srcOrd="9" destOrd="0" presId="urn:microsoft.com/office/officeart/2008/layout/HorizontalMultiLevelHierarchy"/>
    <dgm:cxn modelId="{20597441-0DCF-403B-B496-A88BB03FC5DD}" type="presParOf" srcId="{D1105F13-1271-4F9F-8CEC-8ACD82E47FD6}" destId="{010AEF2B-B910-42F8-9390-84554B0202D9}" srcOrd="0" destOrd="0" presId="urn:microsoft.com/office/officeart/2008/layout/HorizontalMultiLevelHierarchy"/>
    <dgm:cxn modelId="{B5960C33-825B-4430-A6E3-D634B94C098D}" type="presParOf" srcId="{D1105F13-1271-4F9F-8CEC-8ACD82E47FD6}" destId="{91CF9F35-CA06-4D99-8964-FF378AD2E36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B95C2F-077C-4B1D-92BD-9526F2F017D3}" type="doc">
      <dgm:prSet loTypeId="urn:microsoft.com/office/officeart/2008/layout/HorizontalMultiLevelHierarchy" loCatId="hierarchy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FC186FA4-F0A1-4CD2-B9BA-94316199A611}">
      <dgm:prSet phldrT="[Текст]"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</a:t>
          </a:r>
        </a:p>
      </dgm:t>
    </dgm:pt>
    <dgm:pt modelId="{FF8E7078-C912-4523-AA36-D2BB5DC97C1E}" type="parTrans" cxnId="{30AFCBE2-630F-494F-8185-A2416C70D27E}">
      <dgm:prSet/>
      <dgm:spPr/>
      <dgm:t>
        <a:bodyPr/>
        <a:lstStyle/>
        <a:p>
          <a:endParaRPr lang="ru-RU"/>
        </a:p>
      </dgm:t>
    </dgm:pt>
    <dgm:pt modelId="{19EE5444-A42D-49C0-8322-3BB4F4416637}" type="sibTrans" cxnId="{30AFCBE2-630F-494F-8185-A2416C70D27E}">
      <dgm:prSet/>
      <dgm:spPr/>
      <dgm:t>
        <a:bodyPr/>
        <a:lstStyle/>
        <a:p>
          <a:endParaRPr lang="ru-RU"/>
        </a:p>
      </dgm:t>
    </dgm:pt>
    <dgm:pt modelId="{359E4A20-FAE0-42E6-8D05-5863B067FBEA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Правление</a:t>
          </a:r>
        </a:p>
      </dgm:t>
    </dgm:pt>
    <dgm:pt modelId="{B493FDAF-1176-461E-8BE1-F7FE423C65B8}" type="parTrans" cxnId="{B6405604-82C2-4B14-AC9E-CACAF6CFCD02}">
      <dgm:prSet custT="1"/>
      <dgm:spPr/>
      <dgm:t>
        <a:bodyPr/>
        <a:lstStyle/>
        <a:p>
          <a:endParaRPr lang="ru-RU" sz="1600"/>
        </a:p>
      </dgm:t>
    </dgm:pt>
    <dgm:pt modelId="{C844BA96-BB48-4F68-9B28-A1057CD31744}" type="sibTrans" cxnId="{B6405604-82C2-4B14-AC9E-CACAF6CFCD02}">
      <dgm:prSet/>
      <dgm:spPr/>
      <dgm:t>
        <a:bodyPr/>
        <a:lstStyle/>
        <a:p>
          <a:endParaRPr lang="ru-RU"/>
        </a:p>
      </dgm:t>
    </dgm:pt>
    <dgm:pt modelId="{92632A98-A15A-4AB3-A716-DA47A01F7C92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Попечительский совет</a:t>
          </a:r>
        </a:p>
      </dgm:t>
    </dgm:pt>
    <dgm:pt modelId="{056C3954-3A65-45A7-86BC-93BE8982C2B3}" type="parTrans" cxnId="{7E2A40E5-D3D5-4D86-AF0A-4957A2FA18E7}">
      <dgm:prSet/>
      <dgm:spPr/>
      <dgm:t>
        <a:bodyPr/>
        <a:lstStyle/>
        <a:p>
          <a:endParaRPr lang="ru-RU"/>
        </a:p>
      </dgm:t>
    </dgm:pt>
    <dgm:pt modelId="{8A9431A5-F527-4EDF-A5CC-C26E1D3D3DB3}" type="sibTrans" cxnId="{7E2A40E5-D3D5-4D86-AF0A-4957A2FA18E7}">
      <dgm:prSet/>
      <dgm:spPr/>
      <dgm:t>
        <a:bodyPr/>
        <a:lstStyle/>
        <a:p>
          <a:endParaRPr lang="ru-RU"/>
        </a:p>
      </dgm:t>
    </dgm:pt>
    <dgm:pt modelId="{EE307509-E10B-40A7-A3AC-B07BA2E83949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Экспертный совет</a:t>
          </a:r>
        </a:p>
      </dgm:t>
    </dgm:pt>
    <dgm:pt modelId="{054E5E56-B338-4C0E-A7F7-8B8222604D61}" type="parTrans" cxnId="{835BF761-B650-475C-8FFD-07A80220FB21}">
      <dgm:prSet/>
      <dgm:spPr/>
      <dgm:t>
        <a:bodyPr/>
        <a:lstStyle/>
        <a:p>
          <a:endParaRPr lang="ru-RU"/>
        </a:p>
      </dgm:t>
    </dgm:pt>
    <dgm:pt modelId="{10D1643E-352C-4AA8-87AF-1798E9187DF5}" type="sibTrans" cxnId="{835BF761-B650-475C-8FFD-07A80220FB21}">
      <dgm:prSet/>
      <dgm:spPr/>
      <dgm:t>
        <a:bodyPr/>
        <a:lstStyle/>
        <a:p>
          <a:endParaRPr lang="ru-RU"/>
        </a:p>
      </dgm:t>
    </dgm:pt>
    <dgm:pt modelId="{BE8F152D-4D4A-458E-BA08-135E5FD11C42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Ревизионная комиссия</a:t>
          </a:r>
        </a:p>
      </dgm:t>
    </dgm:pt>
    <dgm:pt modelId="{BEED4E8B-21A4-4683-B524-118791409557}" type="parTrans" cxnId="{AA1F4CD4-FCCB-4257-BD41-4FA06AFDAE6D}">
      <dgm:prSet/>
      <dgm:spPr/>
      <dgm:t>
        <a:bodyPr/>
        <a:lstStyle/>
        <a:p>
          <a:endParaRPr lang="ru-RU"/>
        </a:p>
      </dgm:t>
    </dgm:pt>
    <dgm:pt modelId="{16A2C6BC-B92A-4E65-BD85-18B0B7B25450}" type="sibTrans" cxnId="{AA1F4CD4-FCCB-4257-BD41-4FA06AFDAE6D}">
      <dgm:prSet/>
      <dgm:spPr/>
      <dgm:t>
        <a:bodyPr/>
        <a:lstStyle/>
        <a:p>
          <a:endParaRPr lang="ru-RU"/>
        </a:p>
      </dgm:t>
    </dgm:pt>
    <dgm:pt modelId="{E8D4686F-06B1-4D99-A13A-C9AB7A68AB07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Генеральный директор</a:t>
          </a:r>
        </a:p>
      </dgm:t>
    </dgm:pt>
    <dgm:pt modelId="{D305E298-9359-47F8-A95A-7333603A7E6D}" type="parTrans" cxnId="{6CB3070F-50DA-4890-8D28-E1CF71D6B5A8}">
      <dgm:prSet/>
      <dgm:spPr/>
      <dgm:t>
        <a:bodyPr/>
        <a:lstStyle/>
        <a:p>
          <a:endParaRPr lang="ru-RU"/>
        </a:p>
      </dgm:t>
    </dgm:pt>
    <dgm:pt modelId="{60822338-A33A-4A66-B9E0-D984A03080D4}" type="sibTrans" cxnId="{6CB3070F-50DA-4890-8D28-E1CF71D6B5A8}">
      <dgm:prSet/>
      <dgm:spPr/>
      <dgm:t>
        <a:bodyPr/>
        <a:lstStyle/>
        <a:p>
          <a:endParaRPr lang="ru-RU"/>
        </a:p>
      </dgm:t>
    </dgm:pt>
    <dgm:pt modelId="{E49A53D6-96D8-4256-AC11-842F50107973}" type="pres">
      <dgm:prSet presAssocID="{B8B95C2F-077C-4B1D-92BD-9526F2F017D3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991BC23-FA4B-48F2-A27F-67E6241B9CFF}" type="pres">
      <dgm:prSet presAssocID="{FC186FA4-F0A1-4CD2-B9BA-94316199A611}" presName="root1" presStyleCnt="0"/>
      <dgm:spPr/>
    </dgm:pt>
    <dgm:pt modelId="{6F611DF8-66F8-4DFF-8155-9FC492D348BC}" type="pres">
      <dgm:prSet presAssocID="{FC186FA4-F0A1-4CD2-B9BA-94316199A611}" presName="LevelOneTextNode" presStyleLbl="node0" presStyleIdx="0" presStyleCnt="1" custScaleY="81574">
        <dgm:presLayoutVars>
          <dgm:chPref val="3"/>
        </dgm:presLayoutVars>
      </dgm:prSet>
      <dgm:spPr/>
    </dgm:pt>
    <dgm:pt modelId="{5E27A679-0F83-4F3C-BEF5-41AB81DEC439}" type="pres">
      <dgm:prSet presAssocID="{FC186FA4-F0A1-4CD2-B9BA-94316199A611}" presName="level2hierChild" presStyleCnt="0"/>
      <dgm:spPr/>
    </dgm:pt>
    <dgm:pt modelId="{64302540-A281-4730-8F04-966572BC8DEB}" type="pres">
      <dgm:prSet presAssocID="{B493FDAF-1176-461E-8BE1-F7FE423C65B8}" presName="conn2-1" presStyleLbl="parChTrans1D2" presStyleIdx="0" presStyleCnt="5"/>
      <dgm:spPr/>
    </dgm:pt>
    <dgm:pt modelId="{6B5942AB-7D66-4EFF-9BD3-F75FC7A2DA84}" type="pres">
      <dgm:prSet presAssocID="{B493FDAF-1176-461E-8BE1-F7FE423C65B8}" presName="connTx" presStyleLbl="parChTrans1D2" presStyleIdx="0" presStyleCnt="5"/>
      <dgm:spPr/>
    </dgm:pt>
    <dgm:pt modelId="{875CF617-2664-44FA-B018-AC58FB3715C1}" type="pres">
      <dgm:prSet presAssocID="{359E4A20-FAE0-42E6-8D05-5863B067FBEA}" presName="root2" presStyleCnt="0"/>
      <dgm:spPr/>
    </dgm:pt>
    <dgm:pt modelId="{0399F20A-E08B-4DFE-9AF0-55284B88CCBA}" type="pres">
      <dgm:prSet presAssocID="{359E4A20-FAE0-42E6-8D05-5863B067FBEA}" presName="LevelTwoTextNode" presStyleLbl="node2" presStyleIdx="0" presStyleCnt="5" custScaleX="203349">
        <dgm:presLayoutVars>
          <dgm:chPref val="3"/>
        </dgm:presLayoutVars>
      </dgm:prSet>
      <dgm:spPr/>
    </dgm:pt>
    <dgm:pt modelId="{A0AA0F6D-7E97-475B-9D3F-93BFE9CEEE4F}" type="pres">
      <dgm:prSet presAssocID="{359E4A20-FAE0-42E6-8D05-5863B067FBEA}" presName="level3hierChild" presStyleCnt="0"/>
      <dgm:spPr/>
    </dgm:pt>
    <dgm:pt modelId="{2F4959EF-B23B-43C8-889E-FA4DB377CA01}" type="pres">
      <dgm:prSet presAssocID="{056C3954-3A65-45A7-86BC-93BE8982C2B3}" presName="conn2-1" presStyleLbl="parChTrans1D2" presStyleIdx="1" presStyleCnt="5"/>
      <dgm:spPr/>
    </dgm:pt>
    <dgm:pt modelId="{C8D8C85A-3696-4BB2-BACE-DAA383BB3CC9}" type="pres">
      <dgm:prSet presAssocID="{056C3954-3A65-45A7-86BC-93BE8982C2B3}" presName="connTx" presStyleLbl="parChTrans1D2" presStyleIdx="1" presStyleCnt="5"/>
      <dgm:spPr/>
    </dgm:pt>
    <dgm:pt modelId="{5B6C01B9-02B3-41E2-B3E3-8537850FB15A}" type="pres">
      <dgm:prSet presAssocID="{92632A98-A15A-4AB3-A716-DA47A01F7C92}" presName="root2" presStyleCnt="0"/>
      <dgm:spPr/>
    </dgm:pt>
    <dgm:pt modelId="{205B304D-8AFD-4143-A92B-FF0468B5FF54}" type="pres">
      <dgm:prSet presAssocID="{92632A98-A15A-4AB3-A716-DA47A01F7C92}" presName="LevelTwoTextNode" presStyleLbl="node2" presStyleIdx="1" presStyleCnt="5" custScaleX="203647">
        <dgm:presLayoutVars>
          <dgm:chPref val="3"/>
        </dgm:presLayoutVars>
      </dgm:prSet>
      <dgm:spPr/>
    </dgm:pt>
    <dgm:pt modelId="{93313ADD-5ABA-4D5F-84C4-817378881367}" type="pres">
      <dgm:prSet presAssocID="{92632A98-A15A-4AB3-A716-DA47A01F7C92}" presName="level3hierChild" presStyleCnt="0"/>
      <dgm:spPr/>
    </dgm:pt>
    <dgm:pt modelId="{76A9F879-977A-42E8-86F1-AD9D149207D3}" type="pres">
      <dgm:prSet presAssocID="{054E5E56-B338-4C0E-A7F7-8B8222604D61}" presName="conn2-1" presStyleLbl="parChTrans1D2" presStyleIdx="2" presStyleCnt="5"/>
      <dgm:spPr/>
    </dgm:pt>
    <dgm:pt modelId="{42C1FBA1-E63E-449B-B556-6F7277ADD387}" type="pres">
      <dgm:prSet presAssocID="{054E5E56-B338-4C0E-A7F7-8B8222604D61}" presName="connTx" presStyleLbl="parChTrans1D2" presStyleIdx="2" presStyleCnt="5"/>
      <dgm:spPr/>
    </dgm:pt>
    <dgm:pt modelId="{E363BC92-2D25-4498-B13A-3B9A0278D999}" type="pres">
      <dgm:prSet presAssocID="{EE307509-E10B-40A7-A3AC-B07BA2E83949}" presName="root2" presStyleCnt="0"/>
      <dgm:spPr/>
    </dgm:pt>
    <dgm:pt modelId="{4928B3D0-D64C-485C-AF26-3FBE4F9F444C}" type="pres">
      <dgm:prSet presAssocID="{EE307509-E10B-40A7-A3AC-B07BA2E83949}" presName="LevelTwoTextNode" presStyleLbl="node2" presStyleIdx="2" presStyleCnt="5" custScaleX="203647">
        <dgm:presLayoutVars>
          <dgm:chPref val="3"/>
        </dgm:presLayoutVars>
      </dgm:prSet>
      <dgm:spPr/>
    </dgm:pt>
    <dgm:pt modelId="{03DC9C7E-4DE0-4BAD-B5F0-485CC1394D60}" type="pres">
      <dgm:prSet presAssocID="{EE307509-E10B-40A7-A3AC-B07BA2E83949}" presName="level3hierChild" presStyleCnt="0"/>
      <dgm:spPr/>
    </dgm:pt>
    <dgm:pt modelId="{1DBB5657-E4BA-48BF-AB5C-2D970D29C91B}" type="pres">
      <dgm:prSet presAssocID="{BEED4E8B-21A4-4683-B524-118791409557}" presName="conn2-1" presStyleLbl="parChTrans1D2" presStyleIdx="3" presStyleCnt="5"/>
      <dgm:spPr/>
    </dgm:pt>
    <dgm:pt modelId="{4933C6EC-C74C-4951-B4BF-A1C0F893A8B4}" type="pres">
      <dgm:prSet presAssocID="{BEED4E8B-21A4-4683-B524-118791409557}" presName="connTx" presStyleLbl="parChTrans1D2" presStyleIdx="3" presStyleCnt="5"/>
      <dgm:spPr/>
    </dgm:pt>
    <dgm:pt modelId="{C71B7509-8B51-412B-9DFB-193BBD077766}" type="pres">
      <dgm:prSet presAssocID="{BE8F152D-4D4A-458E-BA08-135E5FD11C42}" presName="root2" presStyleCnt="0"/>
      <dgm:spPr/>
    </dgm:pt>
    <dgm:pt modelId="{437F8B51-BDE1-4F65-9338-BBF2E2E731E6}" type="pres">
      <dgm:prSet presAssocID="{BE8F152D-4D4A-458E-BA08-135E5FD11C42}" presName="LevelTwoTextNode" presStyleLbl="node2" presStyleIdx="3" presStyleCnt="5" custScaleX="203647">
        <dgm:presLayoutVars>
          <dgm:chPref val="3"/>
        </dgm:presLayoutVars>
      </dgm:prSet>
      <dgm:spPr/>
    </dgm:pt>
    <dgm:pt modelId="{5C6A8568-EE14-49F0-B994-960E65C6648E}" type="pres">
      <dgm:prSet presAssocID="{BE8F152D-4D4A-458E-BA08-135E5FD11C42}" presName="level3hierChild" presStyleCnt="0"/>
      <dgm:spPr/>
    </dgm:pt>
    <dgm:pt modelId="{768C78B0-1F62-4AD6-890A-38B9F7B50ADA}" type="pres">
      <dgm:prSet presAssocID="{D305E298-9359-47F8-A95A-7333603A7E6D}" presName="conn2-1" presStyleLbl="parChTrans1D2" presStyleIdx="4" presStyleCnt="5"/>
      <dgm:spPr/>
    </dgm:pt>
    <dgm:pt modelId="{6CD465B3-C4C0-424F-A919-611687D80833}" type="pres">
      <dgm:prSet presAssocID="{D305E298-9359-47F8-A95A-7333603A7E6D}" presName="connTx" presStyleLbl="parChTrans1D2" presStyleIdx="4" presStyleCnt="5"/>
      <dgm:spPr/>
    </dgm:pt>
    <dgm:pt modelId="{D1105F13-1271-4F9F-8CEC-8ACD82E47FD6}" type="pres">
      <dgm:prSet presAssocID="{E8D4686F-06B1-4D99-A13A-C9AB7A68AB07}" presName="root2" presStyleCnt="0"/>
      <dgm:spPr/>
    </dgm:pt>
    <dgm:pt modelId="{010AEF2B-B910-42F8-9390-84554B0202D9}" type="pres">
      <dgm:prSet presAssocID="{E8D4686F-06B1-4D99-A13A-C9AB7A68AB07}" presName="LevelTwoTextNode" presStyleLbl="node2" presStyleIdx="4" presStyleCnt="5" custScaleX="203349">
        <dgm:presLayoutVars>
          <dgm:chPref val="3"/>
        </dgm:presLayoutVars>
      </dgm:prSet>
      <dgm:spPr/>
    </dgm:pt>
    <dgm:pt modelId="{91CF9F35-CA06-4D99-8964-FF378AD2E36B}" type="pres">
      <dgm:prSet presAssocID="{E8D4686F-06B1-4D99-A13A-C9AB7A68AB07}" presName="level3hierChild" presStyleCnt="0"/>
      <dgm:spPr/>
    </dgm:pt>
  </dgm:ptLst>
  <dgm:cxnLst>
    <dgm:cxn modelId="{B6405604-82C2-4B14-AC9E-CACAF6CFCD02}" srcId="{FC186FA4-F0A1-4CD2-B9BA-94316199A611}" destId="{359E4A20-FAE0-42E6-8D05-5863B067FBEA}" srcOrd="0" destOrd="0" parTransId="{B493FDAF-1176-461E-8BE1-F7FE423C65B8}" sibTransId="{C844BA96-BB48-4F68-9B28-A1057CD31744}"/>
    <dgm:cxn modelId="{6CB3070F-50DA-4890-8D28-E1CF71D6B5A8}" srcId="{FC186FA4-F0A1-4CD2-B9BA-94316199A611}" destId="{E8D4686F-06B1-4D99-A13A-C9AB7A68AB07}" srcOrd="4" destOrd="0" parTransId="{D305E298-9359-47F8-A95A-7333603A7E6D}" sibTransId="{60822338-A33A-4A66-B9E0-D984A03080D4}"/>
    <dgm:cxn modelId="{1756841D-8EB2-46D7-A057-9EBA7B23D44E}" type="presOf" srcId="{E8D4686F-06B1-4D99-A13A-C9AB7A68AB07}" destId="{010AEF2B-B910-42F8-9390-84554B0202D9}" srcOrd="0" destOrd="0" presId="urn:microsoft.com/office/officeart/2008/layout/HorizontalMultiLevelHierarchy"/>
    <dgm:cxn modelId="{EDFA2A22-57BB-4908-B6AC-A02EB8BDD327}" type="presOf" srcId="{B8B95C2F-077C-4B1D-92BD-9526F2F017D3}" destId="{E49A53D6-96D8-4256-AC11-842F50107973}" srcOrd="0" destOrd="0" presId="urn:microsoft.com/office/officeart/2008/layout/HorizontalMultiLevelHierarchy"/>
    <dgm:cxn modelId="{D4D79928-016C-4157-9D8A-B74715F7F17B}" type="presOf" srcId="{359E4A20-FAE0-42E6-8D05-5863B067FBEA}" destId="{0399F20A-E08B-4DFE-9AF0-55284B88CCBA}" srcOrd="0" destOrd="0" presId="urn:microsoft.com/office/officeart/2008/layout/HorizontalMultiLevelHierarchy"/>
    <dgm:cxn modelId="{724EAB30-65B2-44F1-9B4D-E7ECE3FC978E}" type="presOf" srcId="{054E5E56-B338-4C0E-A7F7-8B8222604D61}" destId="{42C1FBA1-E63E-449B-B556-6F7277ADD387}" srcOrd="1" destOrd="0" presId="urn:microsoft.com/office/officeart/2008/layout/HorizontalMultiLevelHierarchy"/>
    <dgm:cxn modelId="{DBB6B032-33B7-49B5-90BC-916D2CE89D4C}" type="presOf" srcId="{EE307509-E10B-40A7-A3AC-B07BA2E83949}" destId="{4928B3D0-D64C-485C-AF26-3FBE4F9F444C}" srcOrd="0" destOrd="0" presId="urn:microsoft.com/office/officeart/2008/layout/HorizontalMultiLevelHierarchy"/>
    <dgm:cxn modelId="{F9698937-F24C-410F-8787-174BE37F5D6F}" type="presOf" srcId="{FC186FA4-F0A1-4CD2-B9BA-94316199A611}" destId="{6F611DF8-66F8-4DFF-8155-9FC492D348BC}" srcOrd="0" destOrd="0" presId="urn:microsoft.com/office/officeart/2008/layout/HorizontalMultiLevelHierarchy"/>
    <dgm:cxn modelId="{E59C413C-6BB4-4742-8A61-7C08E9E28478}" type="presOf" srcId="{B493FDAF-1176-461E-8BE1-F7FE423C65B8}" destId="{6B5942AB-7D66-4EFF-9BD3-F75FC7A2DA84}" srcOrd="1" destOrd="0" presId="urn:microsoft.com/office/officeart/2008/layout/HorizontalMultiLevelHierarchy"/>
    <dgm:cxn modelId="{835BF761-B650-475C-8FFD-07A80220FB21}" srcId="{FC186FA4-F0A1-4CD2-B9BA-94316199A611}" destId="{EE307509-E10B-40A7-A3AC-B07BA2E83949}" srcOrd="2" destOrd="0" parTransId="{054E5E56-B338-4C0E-A7F7-8B8222604D61}" sibTransId="{10D1643E-352C-4AA8-87AF-1798E9187DF5}"/>
    <dgm:cxn modelId="{E7FD0C62-5196-4C3D-AA32-5D275D3F33D4}" type="presOf" srcId="{BEED4E8B-21A4-4683-B524-118791409557}" destId="{4933C6EC-C74C-4951-B4BF-A1C0F893A8B4}" srcOrd="1" destOrd="0" presId="urn:microsoft.com/office/officeart/2008/layout/HorizontalMultiLevelHierarchy"/>
    <dgm:cxn modelId="{49252450-7702-444D-B81B-91C77CECA2B0}" type="presOf" srcId="{D305E298-9359-47F8-A95A-7333603A7E6D}" destId="{6CD465B3-C4C0-424F-A919-611687D80833}" srcOrd="1" destOrd="0" presId="urn:microsoft.com/office/officeart/2008/layout/HorizontalMultiLevelHierarchy"/>
    <dgm:cxn modelId="{321CD756-2F8C-4E44-957A-FC8F2A87E981}" type="presOf" srcId="{D305E298-9359-47F8-A95A-7333603A7E6D}" destId="{768C78B0-1F62-4AD6-890A-38B9F7B50ADA}" srcOrd="0" destOrd="0" presId="urn:microsoft.com/office/officeart/2008/layout/HorizontalMultiLevelHierarchy"/>
    <dgm:cxn modelId="{23E572A3-67C1-4378-8F8D-4B58A37C77B4}" type="presOf" srcId="{056C3954-3A65-45A7-86BC-93BE8982C2B3}" destId="{C8D8C85A-3696-4BB2-BACE-DAA383BB3CC9}" srcOrd="1" destOrd="0" presId="urn:microsoft.com/office/officeart/2008/layout/HorizontalMultiLevelHierarchy"/>
    <dgm:cxn modelId="{44CB6BAB-4448-49D6-A2A6-4236DFEBB4D7}" type="presOf" srcId="{BE8F152D-4D4A-458E-BA08-135E5FD11C42}" destId="{437F8B51-BDE1-4F65-9338-BBF2E2E731E6}" srcOrd="0" destOrd="0" presId="urn:microsoft.com/office/officeart/2008/layout/HorizontalMultiLevelHierarchy"/>
    <dgm:cxn modelId="{2B2767AE-526B-427C-8AE5-211BA88BAD36}" type="presOf" srcId="{054E5E56-B338-4C0E-A7F7-8B8222604D61}" destId="{76A9F879-977A-42E8-86F1-AD9D149207D3}" srcOrd="0" destOrd="0" presId="urn:microsoft.com/office/officeart/2008/layout/HorizontalMultiLevelHierarchy"/>
    <dgm:cxn modelId="{483921BA-1F0B-4C79-89A0-7325567D1470}" type="presOf" srcId="{B493FDAF-1176-461E-8BE1-F7FE423C65B8}" destId="{64302540-A281-4730-8F04-966572BC8DEB}" srcOrd="0" destOrd="0" presId="urn:microsoft.com/office/officeart/2008/layout/HorizontalMultiLevelHierarchy"/>
    <dgm:cxn modelId="{D1224CD0-64CD-47B9-BB18-89C995276CFF}" type="presOf" srcId="{92632A98-A15A-4AB3-A716-DA47A01F7C92}" destId="{205B304D-8AFD-4143-A92B-FF0468B5FF54}" srcOrd="0" destOrd="0" presId="urn:microsoft.com/office/officeart/2008/layout/HorizontalMultiLevelHierarchy"/>
    <dgm:cxn modelId="{AA1F4CD4-FCCB-4257-BD41-4FA06AFDAE6D}" srcId="{FC186FA4-F0A1-4CD2-B9BA-94316199A611}" destId="{BE8F152D-4D4A-458E-BA08-135E5FD11C42}" srcOrd="3" destOrd="0" parTransId="{BEED4E8B-21A4-4683-B524-118791409557}" sibTransId="{16A2C6BC-B92A-4E65-BD85-18B0B7B25450}"/>
    <dgm:cxn modelId="{FB3889E0-BDDE-4F3E-93C3-1093E480FC21}" type="presOf" srcId="{BEED4E8B-21A4-4683-B524-118791409557}" destId="{1DBB5657-E4BA-48BF-AB5C-2D970D29C91B}" srcOrd="0" destOrd="0" presId="urn:microsoft.com/office/officeart/2008/layout/HorizontalMultiLevelHierarchy"/>
    <dgm:cxn modelId="{30AFCBE2-630F-494F-8185-A2416C70D27E}" srcId="{B8B95C2F-077C-4B1D-92BD-9526F2F017D3}" destId="{FC186FA4-F0A1-4CD2-B9BA-94316199A611}" srcOrd="0" destOrd="0" parTransId="{FF8E7078-C912-4523-AA36-D2BB5DC97C1E}" sibTransId="{19EE5444-A42D-49C0-8322-3BB4F4416637}"/>
    <dgm:cxn modelId="{BE4405E4-DD03-4218-9398-79BB913D3935}" type="presOf" srcId="{056C3954-3A65-45A7-86BC-93BE8982C2B3}" destId="{2F4959EF-B23B-43C8-889E-FA4DB377CA01}" srcOrd="0" destOrd="0" presId="urn:microsoft.com/office/officeart/2008/layout/HorizontalMultiLevelHierarchy"/>
    <dgm:cxn modelId="{7E2A40E5-D3D5-4D86-AF0A-4957A2FA18E7}" srcId="{FC186FA4-F0A1-4CD2-B9BA-94316199A611}" destId="{92632A98-A15A-4AB3-A716-DA47A01F7C92}" srcOrd="1" destOrd="0" parTransId="{056C3954-3A65-45A7-86BC-93BE8982C2B3}" sibTransId="{8A9431A5-F527-4EDF-A5CC-C26E1D3D3DB3}"/>
    <dgm:cxn modelId="{AFA68BE1-017F-46A7-92C5-3C54175649E0}" type="presParOf" srcId="{E49A53D6-96D8-4256-AC11-842F50107973}" destId="{C991BC23-FA4B-48F2-A27F-67E6241B9CFF}" srcOrd="0" destOrd="0" presId="urn:microsoft.com/office/officeart/2008/layout/HorizontalMultiLevelHierarchy"/>
    <dgm:cxn modelId="{9AF405CF-7C0F-4242-A545-78AEBD46F7BD}" type="presParOf" srcId="{C991BC23-FA4B-48F2-A27F-67E6241B9CFF}" destId="{6F611DF8-66F8-4DFF-8155-9FC492D348BC}" srcOrd="0" destOrd="0" presId="urn:microsoft.com/office/officeart/2008/layout/HorizontalMultiLevelHierarchy"/>
    <dgm:cxn modelId="{5970BDF8-3FE4-4984-831E-F1036B752C4F}" type="presParOf" srcId="{C991BC23-FA4B-48F2-A27F-67E6241B9CFF}" destId="{5E27A679-0F83-4F3C-BEF5-41AB81DEC439}" srcOrd="1" destOrd="0" presId="urn:microsoft.com/office/officeart/2008/layout/HorizontalMultiLevelHierarchy"/>
    <dgm:cxn modelId="{54FD359C-0B6B-496F-ACA6-9A6BBAB8B8D7}" type="presParOf" srcId="{5E27A679-0F83-4F3C-BEF5-41AB81DEC439}" destId="{64302540-A281-4730-8F04-966572BC8DEB}" srcOrd="0" destOrd="0" presId="urn:microsoft.com/office/officeart/2008/layout/HorizontalMultiLevelHierarchy"/>
    <dgm:cxn modelId="{34754069-A40C-49B2-8BB8-6F144A28AE53}" type="presParOf" srcId="{64302540-A281-4730-8F04-966572BC8DEB}" destId="{6B5942AB-7D66-4EFF-9BD3-F75FC7A2DA84}" srcOrd="0" destOrd="0" presId="urn:microsoft.com/office/officeart/2008/layout/HorizontalMultiLevelHierarchy"/>
    <dgm:cxn modelId="{AFCCF7EC-D6FE-4DDA-BDE3-53EC75461A0E}" type="presParOf" srcId="{5E27A679-0F83-4F3C-BEF5-41AB81DEC439}" destId="{875CF617-2664-44FA-B018-AC58FB3715C1}" srcOrd="1" destOrd="0" presId="urn:microsoft.com/office/officeart/2008/layout/HorizontalMultiLevelHierarchy"/>
    <dgm:cxn modelId="{92F0F24C-4A7C-4582-8E28-9BC31C23107E}" type="presParOf" srcId="{875CF617-2664-44FA-B018-AC58FB3715C1}" destId="{0399F20A-E08B-4DFE-9AF0-55284B88CCBA}" srcOrd="0" destOrd="0" presId="urn:microsoft.com/office/officeart/2008/layout/HorizontalMultiLevelHierarchy"/>
    <dgm:cxn modelId="{510C9B37-02F4-4D17-8946-4753CD9152AA}" type="presParOf" srcId="{875CF617-2664-44FA-B018-AC58FB3715C1}" destId="{A0AA0F6D-7E97-475B-9D3F-93BFE9CEEE4F}" srcOrd="1" destOrd="0" presId="urn:microsoft.com/office/officeart/2008/layout/HorizontalMultiLevelHierarchy"/>
    <dgm:cxn modelId="{30438B43-2971-4105-A3D9-767AF864765E}" type="presParOf" srcId="{5E27A679-0F83-4F3C-BEF5-41AB81DEC439}" destId="{2F4959EF-B23B-43C8-889E-FA4DB377CA01}" srcOrd="2" destOrd="0" presId="urn:microsoft.com/office/officeart/2008/layout/HorizontalMultiLevelHierarchy"/>
    <dgm:cxn modelId="{9F3E8C01-C67A-46E6-80FC-DFDBFA53AFB9}" type="presParOf" srcId="{2F4959EF-B23B-43C8-889E-FA4DB377CA01}" destId="{C8D8C85A-3696-4BB2-BACE-DAA383BB3CC9}" srcOrd="0" destOrd="0" presId="urn:microsoft.com/office/officeart/2008/layout/HorizontalMultiLevelHierarchy"/>
    <dgm:cxn modelId="{A34FD1E5-F33D-4169-A920-5A0228D7D746}" type="presParOf" srcId="{5E27A679-0F83-4F3C-BEF5-41AB81DEC439}" destId="{5B6C01B9-02B3-41E2-B3E3-8537850FB15A}" srcOrd="3" destOrd="0" presId="urn:microsoft.com/office/officeart/2008/layout/HorizontalMultiLevelHierarchy"/>
    <dgm:cxn modelId="{F61A5408-4325-4B39-975A-D4F6170B6164}" type="presParOf" srcId="{5B6C01B9-02B3-41E2-B3E3-8537850FB15A}" destId="{205B304D-8AFD-4143-A92B-FF0468B5FF54}" srcOrd="0" destOrd="0" presId="urn:microsoft.com/office/officeart/2008/layout/HorizontalMultiLevelHierarchy"/>
    <dgm:cxn modelId="{2FB20A0C-5A4C-4EFA-A419-BBDCAF78D436}" type="presParOf" srcId="{5B6C01B9-02B3-41E2-B3E3-8537850FB15A}" destId="{93313ADD-5ABA-4D5F-84C4-817378881367}" srcOrd="1" destOrd="0" presId="urn:microsoft.com/office/officeart/2008/layout/HorizontalMultiLevelHierarchy"/>
    <dgm:cxn modelId="{D20B8BFF-C70F-4BF5-9F0D-013FDE3702AB}" type="presParOf" srcId="{5E27A679-0F83-4F3C-BEF5-41AB81DEC439}" destId="{76A9F879-977A-42E8-86F1-AD9D149207D3}" srcOrd="4" destOrd="0" presId="urn:microsoft.com/office/officeart/2008/layout/HorizontalMultiLevelHierarchy"/>
    <dgm:cxn modelId="{EE0837BD-E496-4AD0-ABE4-715AAE10108B}" type="presParOf" srcId="{76A9F879-977A-42E8-86F1-AD9D149207D3}" destId="{42C1FBA1-E63E-449B-B556-6F7277ADD387}" srcOrd="0" destOrd="0" presId="urn:microsoft.com/office/officeart/2008/layout/HorizontalMultiLevelHierarchy"/>
    <dgm:cxn modelId="{3754D163-048D-459D-B58C-68FE756084B6}" type="presParOf" srcId="{5E27A679-0F83-4F3C-BEF5-41AB81DEC439}" destId="{E363BC92-2D25-4498-B13A-3B9A0278D999}" srcOrd="5" destOrd="0" presId="urn:microsoft.com/office/officeart/2008/layout/HorizontalMultiLevelHierarchy"/>
    <dgm:cxn modelId="{98258B61-4FEB-472C-8790-4083363EBE97}" type="presParOf" srcId="{E363BC92-2D25-4498-B13A-3B9A0278D999}" destId="{4928B3D0-D64C-485C-AF26-3FBE4F9F444C}" srcOrd="0" destOrd="0" presId="urn:microsoft.com/office/officeart/2008/layout/HorizontalMultiLevelHierarchy"/>
    <dgm:cxn modelId="{B9AFFB04-0756-4AEB-BEA3-F5DAE38C4D24}" type="presParOf" srcId="{E363BC92-2D25-4498-B13A-3B9A0278D999}" destId="{03DC9C7E-4DE0-4BAD-B5F0-485CC1394D60}" srcOrd="1" destOrd="0" presId="urn:microsoft.com/office/officeart/2008/layout/HorizontalMultiLevelHierarchy"/>
    <dgm:cxn modelId="{D79F18F4-C67E-4E7A-8510-27D5EF3B3E04}" type="presParOf" srcId="{5E27A679-0F83-4F3C-BEF5-41AB81DEC439}" destId="{1DBB5657-E4BA-48BF-AB5C-2D970D29C91B}" srcOrd="6" destOrd="0" presId="urn:microsoft.com/office/officeart/2008/layout/HorizontalMultiLevelHierarchy"/>
    <dgm:cxn modelId="{73D9A33C-B917-420D-AE9C-7012A36C63B6}" type="presParOf" srcId="{1DBB5657-E4BA-48BF-AB5C-2D970D29C91B}" destId="{4933C6EC-C74C-4951-B4BF-A1C0F893A8B4}" srcOrd="0" destOrd="0" presId="urn:microsoft.com/office/officeart/2008/layout/HorizontalMultiLevelHierarchy"/>
    <dgm:cxn modelId="{E81F4DB8-91F4-475D-9022-4EE08F1B9C97}" type="presParOf" srcId="{5E27A679-0F83-4F3C-BEF5-41AB81DEC439}" destId="{C71B7509-8B51-412B-9DFB-193BBD077766}" srcOrd="7" destOrd="0" presId="urn:microsoft.com/office/officeart/2008/layout/HorizontalMultiLevelHierarchy"/>
    <dgm:cxn modelId="{5517B857-262A-4819-BB9F-49361C760BA1}" type="presParOf" srcId="{C71B7509-8B51-412B-9DFB-193BBD077766}" destId="{437F8B51-BDE1-4F65-9338-BBF2E2E731E6}" srcOrd="0" destOrd="0" presId="urn:microsoft.com/office/officeart/2008/layout/HorizontalMultiLevelHierarchy"/>
    <dgm:cxn modelId="{A7E0EEA2-1C0A-4630-B812-A53A20C91CFE}" type="presParOf" srcId="{C71B7509-8B51-412B-9DFB-193BBD077766}" destId="{5C6A8568-EE14-49F0-B994-960E65C6648E}" srcOrd="1" destOrd="0" presId="urn:microsoft.com/office/officeart/2008/layout/HorizontalMultiLevelHierarchy"/>
    <dgm:cxn modelId="{1A8856B9-F63B-42B8-A3DF-43A49BE34387}" type="presParOf" srcId="{5E27A679-0F83-4F3C-BEF5-41AB81DEC439}" destId="{768C78B0-1F62-4AD6-890A-38B9F7B50ADA}" srcOrd="8" destOrd="0" presId="urn:microsoft.com/office/officeart/2008/layout/HorizontalMultiLevelHierarchy"/>
    <dgm:cxn modelId="{A305363C-C4DF-49E9-9355-2268E3CBE89F}" type="presParOf" srcId="{768C78B0-1F62-4AD6-890A-38B9F7B50ADA}" destId="{6CD465B3-C4C0-424F-A919-611687D80833}" srcOrd="0" destOrd="0" presId="urn:microsoft.com/office/officeart/2008/layout/HorizontalMultiLevelHierarchy"/>
    <dgm:cxn modelId="{4E8BDA83-E17E-4175-B34A-DE2C608C3CC4}" type="presParOf" srcId="{5E27A679-0F83-4F3C-BEF5-41AB81DEC439}" destId="{D1105F13-1271-4F9F-8CEC-8ACD82E47FD6}" srcOrd="9" destOrd="0" presId="urn:microsoft.com/office/officeart/2008/layout/HorizontalMultiLevelHierarchy"/>
    <dgm:cxn modelId="{BA608553-9D67-415F-B91D-20FF8BB7683D}" type="presParOf" srcId="{D1105F13-1271-4F9F-8CEC-8ACD82E47FD6}" destId="{010AEF2B-B910-42F8-9390-84554B0202D9}" srcOrd="0" destOrd="0" presId="urn:microsoft.com/office/officeart/2008/layout/HorizontalMultiLevelHierarchy"/>
    <dgm:cxn modelId="{3EFA9817-B459-4C36-9D61-9D7C365C7E5E}" type="presParOf" srcId="{D1105F13-1271-4F9F-8CEC-8ACD82E47FD6}" destId="{91CF9F35-CA06-4D99-8964-FF378AD2E36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B95C2F-077C-4B1D-92BD-9526F2F017D3}" type="doc">
      <dgm:prSet loTypeId="urn:microsoft.com/office/officeart/2008/layout/HorizontalMultiLevelHierarchy" loCatId="hierarchy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FC186FA4-F0A1-4CD2-B9BA-94316199A611}">
      <dgm:prSet phldrT="[Текст]"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ООО</a:t>
          </a:r>
        </a:p>
      </dgm:t>
    </dgm:pt>
    <dgm:pt modelId="{FF8E7078-C912-4523-AA36-D2BB5DC97C1E}" type="parTrans" cxnId="{30AFCBE2-630F-494F-8185-A2416C70D27E}">
      <dgm:prSet/>
      <dgm:spPr/>
      <dgm:t>
        <a:bodyPr/>
        <a:lstStyle/>
        <a:p>
          <a:endParaRPr lang="ru-RU"/>
        </a:p>
      </dgm:t>
    </dgm:pt>
    <dgm:pt modelId="{19EE5444-A42D-49C0-8322-3BB4F4416637}" type="sibTrans" cxnId="{30AFCBE2-630F-494F-8185-A2416C70D27E}">
      <dgm:prSet/>
      <dgm:spPr/>
      <dgm:t>
        <a:bodyPr/>
        <a:lstStyle/>
        <a:p>
          <a:endParaRPr lang="ru-RU"/>
        </a:p>
      </dgm:t>
    </dgm:pt>
    <dgm:pt modelId="{359E4A20-FAE0-42E6-8D05-5863B067FBEA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pPr algn="l"/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Общее собрание участников</a:t>
          </a:r>
        </a:p>
      </dgm:t>
    </dgm:pt>
    <dgm:pt modelId="{B493FDAF-1176-461E-8BE1-F7FE423C65B8}" type="parTrans" cxnId="{B6405604-82C2-4B14-AC9E-CACAF6CFCD02}">
      <dgm:prSet custT="1"/>
      <dgm:spPr/>
      <dgm:t>
        <a:bodyPr/>
        <a:lstStyle/>
        <a:p>
          <a:endParaRPr lang="ru-RU" sz="1600"/>
        </a:p>
      </dgm:t>
    </dgm:pt>
    <dgm:pt modelId="{C844BA96-BB48-4F68-9B28-A1057CD31744}" type="sibTrans" cxnId="{B6405604-82C2-4B14-AC9E-CACAF6CFCD02}">
      <dgm:prSet/>
      <dgm:spPr/>
      <dgm:t>
        <a:bodyPr/>
        <a:lstStyle/>
        <a:p>
          <a:endParaRPr lang="ru-RU"/>
        </a:p>
      </dgm:t>
    </dgm:pt>
    <dgm:pt modelId="{EA035148-53DE-4E9A-9223-DD34C0D83E67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Совет директоров</a:t>
          </a:r>
        </a:p>
      </dgm:t>
    </dgm:pt>
    <dgm:pt modelId="{306DDE15-4728-4652-9B1F-27F09993B001}" type="parTrans" cxnId="{84B42AEF-B45F-42A2-82DA-65F6B8BE56C4}">
      <dgm:prSet custT="1"/>
      <dgm:spPr/>
      <dgm:t>
        <a:bodyPr/>
        <a:lstStyle/>
        <a:p>
          <a:endParaRPr lang="ru-RU" sz="1600"/>
        </a:p>
      </dgm:t>
    </dgm:pt>
    <dgm:pt modelId="{1D14E169-E92A-4833-B0B7-58768B8942EE}" type="sibTrans" cxnId="{84B42AEF-B45F-42A2-82DA-65F6B8BE56C4}">
      <dgm:prSet/>
      <dgm:spPr/>
      <dgm:t>
        <a:bodyPr/>
        <a:lstStyle/>
        <a:p>
          <a:endParaRPr lang="ru-RU"/>
        </a:p>
      </dgm:t>
    </dgm:pt>
    <dgm:pt modelId="{22B8360D-2CC6-4538-8F8A-23F8C60F06B8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Правление</a:t>
          </a:r>
        </a:p>
      </dgm:t>
    </dgm:pt>
    <dgm:pt modelId="{FB5FA780-0188-4EDC-9CFB-89D6EB90AA05}" type="parTrans" cxnId="{F541849D-A208-4D31-AE55-A0CB6C277CED}">
      <dgm:prSet custT="1"/>
      <dgm:spPr/>
      <dgm:t>
        <a:bodyPr/>
        <a:lstStyle/>
        <a:p>
          <a:endParaRPr lang="ru-RU" sz="1600"/>
        </a:p>
      </dgm:t>
    </dgm:pt>
    <dgm:pt modelId="{73C36D7D-34B4-4253-9251-8353EDCD189E}" type="sibTrans" cxnId="{F541849D-A208-4D31-AE55-A0CB6C277CED}">
      <dgm:prSet/>
      <dgm:spPr/>
      <dgm:t>
        <a:bodyPr/>
        <a:lstStyle/>
        <a:p>
          <a:endParaRPr lang="ru-RU"/>
        </a:p>
      </dgm:t>
    </dgm:pt>
    <dgm:pt modelId="{B3B269B3-CF48-458A-ADF1-75C73DF51463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Управляющая компания</a:t>
          </a:r>
        </a:p>
      </dgm:t>
    </dgm:pt>
    <dgm:pt modelId="{13B0EC31-468E-481A-8408-03D2D06E974E}" type="parTrans" cxnId="{8116B18B-EAAA-4606-9E54-5C68FC90AF5A}">
      <dgm:prSet custT="1"/>
      <dgm:spPr/>
      <dgm:t>
        <a:bodyPr/>
        <a:lstStyle/>
        <a:p>
          <a:endParaRPr lang="ru-RU" sz="1600"/>
        </a:p>
      </dgm:t>
    </dgm:pt>
    <dgm:pt modelId="{D56B2276-B85B-4429-9A60-A24683D2FB73}" type="sibTrans" cxnId="{8116B18B-EAAA-4606-9E54-5C68FC90AF5A}">
      <dgm:prSet/>
      <dgm:spPr/>
      <dgm:t>
        <a:bodyPr/>
        <a:lstStyle/>
        <a:p>
          <a:endParaRPr lang="ru-RU"/>
        </a:p>
      </dgm:t>
    </dgm:pt>
    <dgm:pt modelId="{E49A53D6-96D8-4256-AC11-842F50107973}" type="pres">
      <dgm:prSet presAssocID="{B8B95C2F-077C-4B1D-92BD-9526F2F017D3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991BC23-FA4B-48F2-A27F-67E6241B9CFF}" type="pres">
      <dgm:prSet presAssocID="{FC186FA4-F0A1-4CD2-B9BA-94316199A611}" presName="root1" presStyleCnt="0"/>
      <dgm:spPr/>
    </dgm:pt>
    <dgm:pt modelId="{6F611DF8-66F8-4DFF-8155-9FC492D348BC}" type="pres">
      <dgm:prSet presAssocID="{FC186FA4-F0A1-4CD2-B9BA-94316199A611}" presName="LevelOneTextNode" presStyleLbl="node0" presStyleIdx="0" presStyleCnt="1" custScaleY="81574">
        <dgm:presLayoutVars>
          <dgm:chPref val="3"/>
        </dgm:presLayoutVars>
      </dgm:prSet>
      <dgm:spPr/>
    </dgm:pt>
    <dgm:pt modelId="{5E27A679-0F83-4F3C-BEF5-41AB81DEC439}" type="pres">
      <dgm:prSet presAssocID="{FC186FA4-F0A1-4CD2-B9BA-94316199A611}" presName="level2hierChild" presStyleCnt="0"/>
      <dgm:spPr/>
    </dgm:pt>
    <dgm:pt modelId="{64302540-A281-4730-8F04-966572BC8DEB}" type="pres">
      <dgm:prSet presAssocID="{B493FDAF-1176-461E-8BE1-F7FE423C65B8}" presName="conn2-1" presStyleLbl="parChTrans1D2" presStyleIdx="0" presStyleCnt="4"/>
      <dgm:spPr/>
    </dgm:pt>
    <dgm:pt modelId="{6B5942AB-7D66-4EFF-9BD3-F75FC7A2DA84}" type="pres">
      <dgm:prSet presAssocID="{B493FDAF-1176-461E-8BE1-F7FE423C65B8}" presName="connTx" presStyleLbl="parChTrans1D2" presStyleIdx="0" presStyleCnt="4"/>
      <dgm:spPr/>
    </dgm:pt>
    <dgm:pt modelId="{875CF617-2664-44FA-B018-AC58FB3715C1}" type="pres">
      <dgm:prSet presAssocID="{359E4A20-FAE0-42E6-8D05-5863B067FBEA}" presName="root2" presStyleCnt="0"/>
      <dgm:spPr/>
    </dgm:pt>
    <dgm:pt modelId="{0399F20A-E08B-4DFE-9AF0-55284B88CCBA}" type="pres">
      <dgm:prSet presAssocID="{359E4A20-FAE0-42E6-8D05-5863B067FBEA}" presName="LevelTwoTextNode" presStyleLbl="node2" presStyleIdx="0" presStyleCnt="4" custScaleX="257708">
        <dgm:presLayoutVars>
          <dgm:chPref val="3"/>
        </dgm:presLayoutVars>
      </dgm:prSet>
      <dgm:spPr/>
    </dgm:pt>
    <dgm:pt modelId="{A0AA0F6D-7E97-475B-9D3F-93BFE9CEEE4F}" type="pres">
      <dgm:prSet presAssocID="{359E4A20-FAE0-42E6-8D05-5863B067FBEA}" presName="level3hierChild" presStyleCnt="0"/>
      <dgm:spPr/>
    </dgm:pt>
    <dgm:pt modelId="{BA970520-DD99-4338-9C06-9F358AE86EC9}" type="pres">
      <dgm:prSet presAssocID="{306DDE15-4728-4652-9B1F-27F09993B001}" presName="conn2-1" presStyleLbl="parChTrans1D2" presStyleIdx="1" presStyleCnt="4"/>
      <dgm:spPr/>
    </dgm:pt>
    <dgm:pt modelId="{A2D9F63A-ABCE-4C6C-92D7-A74AA7F495B7}" type="pres">
      <dgm:prSet presAssocID="{306DDE15-4728-4652-9B1F-27F09993B001}" presName="connTx" presStyleLbl="parChTrans1D2" presStyleIdx="1" presStyleCnt="4"/>
      <dgm:spPr/>
    </dgm:pt>
    <dgm:pt modelId="{0D4635FB-E45E-4C2E-B4BA-2800632BAF30}" type="pres">
      <dgm:prSet presAssocID="{EA035148-53DE-4E9A-9223-DD34C0D83E67}" presName="root2" presStyleCnt="0"/>
      <dgm:spPr/>
    </dgm:pt>
    <dgm:pt modelId="{7272F9BA-1E40-4203-9F44-375EE53C8F2B}" type="pres">
      <dgm:prSet presAssocID="{EA035148-53DE-4E9A-9223-DD34C0D83E67}" presName="LevelTwoTextNode" presStyleLbl="node2" presStyleIdx="1" presStyleCnt="4" custScaleX="257708">
        <dgm:presLayoutVars>
          <dgm:chPref val="3"/>
        </dgm:presLayoutVars>
      </dgm:prSet>
      <dgm:spPr/>
    </dgm:pt>
    <dgm:pt modelId="{0874CADE-0BB9-4E7A-B754-5CE56AE52A86}" type="pres">
      <dgm:prSet presAssocID="{EA035148-53DE-4E9A-9223-DD34C0D83E67}" presName="level3hierChild" presStyleCnt="0"/>
      <dgm:spPr/>
    </dgm:pt>
    <dgm:pt modelId="{C7C9DEAE-F5A2-48A0-B4C6-89A93DAD60B5}" type="pres">
      <dgm:prSet presAssocID="{FB5FA780-0188-4EDC-9CFB-89D6EB90AA05}" presName="conn2-1" presStyleLbl="parChTrans1D2" presStyleIdx="2" presStyleCnt="4"/>
      <dgm:spPr/>
    </dgm:pt>
    <dgm:pt modelId="{CC40B5E0-7EF1-414D-B8F7-6F4171B3D2DF}" type="pres">
      <dgm:prSet presAssocID="{FB5FA780-0188-4EDC-9CFB-89D6EB90AA05}" presName="connTx" presStyleLbl="parChTrans1D2" presStyleIdx="2" presStyleCnt="4"/>
      <dgm:spPr/>
    </dgm:pt>
    <dgm:pt modelId="{0075B1E2-F492-40AF-862A-1CC5648D2A4E}" type="pres">
      <dgm:prSet presAssocID="{22B8360D-2CC6-4538-8F8A-23F8C60F06B8}" presName="root2" presStyleCnt="0"/>
      <dgm:spPr/>
    </dgm:pt>
    <dgm:pt modelId="{EAA50207-C9F0-4C6D-9710-606A4DFA66F4}" type="pres">
      <dgm:prSet presAssocID="{22B8360D-2CC6-4538-8F8A-23F8C60F06B8}" presName="LevelTwoTextNode" presStyleLbl="node2" presStyleIdx="2" presStyleCnt="4" custScaleX="256312">
        <dgm:presLayoutVars>
          <dgm:chPref val="3"/>
        </dgm:presLayoutVars>
      </dgm:prSet>
      <dgm:spPr/>
    </dgm:pt>
    <dgm:pt modelId="{92FA8C00-99C3-4893-8921-E2D1FE72D3F0}" type="pres">
      <dgm:prSet presAssocID="{22B8360D-2CC6-4538-8F8A-23F8C60F06B8}" presName="level3hierChild" presStyleCnt="0"/>
      <dgm:spPr/>
    </dgm:pt>
    <dgm:pt modelId="{C55645D1-9331-4714-AB99-765B8D9058BD}" type="pres">
      <dgm:prSet presAssocID="{13B0EC31-468E-481A-8408-03D2D06E974E}" presName="conn2-1" presStyleLbl="parChTrans1D2" presStyleIdx="3" presStyleCnt="4"/>
      <dgm:spPr/>
    </dgm:pt>
    <dgm:pt modelId="{2B9BA7CB-361F-4801-8114-33AA3FEF7934}" type="pres">
      <dgm:prSet presAssocID="{13B0EC31-468E-481A-8408-03D2D06E974E}" presName="connTx" presStyleLbl="parChTrans1D2" presStyleIdx="3" presStyleCnt="4"/>
      <dgm:spPr/>
    </dgm:pt>
    <dgm:pt modelId="{623FFF3F-B0CE-4503-9E56-75C434964AF1}" type="pres">
      <dgm:prSet presAssocID="{B3B269B3-CF48-458A-ADF1-75C73DF51463}" presName="root2" presStyleCnt="0"/>
      <dgm:spPr/>
    </dgm:pt>
    <dgm:pt modelId="{9B2CAF0B-13EF-48A0-9492-A46C86684C77}" type="pres">
      <dgm:prSet presAssocID="{B3B269B3-CF48-458A-ADF1-75C73DF51463}" presName="LevelTwoTextNode" presStyleLbl="node2" presStyleIdx="3" presStyleCnt="4" custScaleX="257708">
        <dgm:presLayoutVars>
          <dgm:chPref val="3"/>
        </dgm:presLayoutVars>
      </dgm:prSet>
      <dgm:spPr/>
    </dgm:pt>
    <dgm:pt modelId="{CE23DF6F-59FF-4FAC-8D24-2EABE8BA2886}" type="pres">
      <dgm:prSet presAssocID="{B3B269B3-CF48-458A-ADF1-75C73DF51463}" presName="level3hierChild" presStyleCnt="0"/>
      <dgm:spPr/>
    </dgm:pt>
  </dgm:ptLst>
  <dgm:cxnLst>
    <dgm:cxn modelId="{B6405604-82C2-4B14-AC9E-CACAF6CFCD02}" srcId="{FC186FA4-F0A1-4CD2-B9BA-94316199A611}" destId="{359E4A20-FAE0-42E6-8D05-5863B067FBEA}" srcOrd="0" destOrd="0" parTransId="{B493FDAF-1176-461E-8BE1-F7FE423C65B8}" sibTransId="{C844BA96-BB48-4F68-9B28-A1057CD31744}"/>
    <dgm:cxn modelId="{22DB7E1E-B396-4AE3-974C-75DDC9702CDF}" type="presOf" srcId="{22B8360D-2CC6-4538-8F8A-23F8C60F06B8}" destId="{EAA50207-C9F0-4C6D-9710-606A4DFA66F4}" srcOrd="0" destOrd="0" presId="urn:microsoft.com/office/officeart/2008/layout/HorizontalMultiLevelHierarchy"/>
    <dgm:cxn modelId="{89392E32-241A-47AE-A717-368A20A71A69}" type="presOf" srcId="{EA035148-53DE-4E9A-9223-DD34C0D83E67}" destId="{7272F9BA-1E40-4203-9F44-375EE53C8F2B}" srcOrd="0" destOrd="0" presId="urn:microsoft.com/office/officeart/2008/layout/HorizontalMultiLevelHierarchy"/>
    <dgm:cxn modelId="{23F1614C-8F70-413E-836F-25813319D471}" type="presOf" srcId="{B493FDAF-1176-461E-8BE1-F7FE423C65B8}" destId="{64302540-A281-4730-8F04-966572BC8DEB}" srcOrd="0" destOrd="0" presId="urn:microsoft.com/office/officeart/2008/layout/HorizontalMultiLevelHierarchy"/>
    <dgm:cxn modelId="{1A4A2C53-074B-4621-9582-9D11EFF54F6A}" type="presOf" srcId="{13B0EC31-468E-481A-8408-03D2D06E974E}" destId="{C55645D1-9331-4714-AB99-765B8D9058BD}" srcOrd="0" destOrd="0" presId="urn:microsoft.com/office/officeart/2008/layout/HorizontalMultiLevelHierarchy"/>
    <dgm:cxn modelId="{8116B18B-EAAA-4606-9E54-5C68FC90AF5A}" srcId="{FC186FA4-F0A1-4CD2-B9BA-94316199A611}" destId="{B3B269B3-CF48-458A-ADF1-75C73DF51463}" srcOrd="3" destOrd="0" parTransId="{13B0EC31-468E-481A-8408-03D2D06E974E}" sibTransId="{D56B2276-B85B-4429-9A60-A24683D2FB73}"/>
    <dgm:cxn modelId="{F541849D-A208-4D31-AE55-A0CB6C277CED}" srcId="{FC186FA4-F0A1-4CD2-B9BA-94316199A611}" destId="{22B8360D-2CC6-4538-8F8A-23F8C60F06B8}" srcOrd="2" destOrd="0" parTransId="{FB5FA780-0188-4EDC-9CFB-89D6EB90AA05}" sibTransId="{73C36D7D-34B4-4253-9251-8353EDCD189E}"/>
    <dgm:cxn modelId="{20A3F0A5-E322-4F55-97CB-CA7BFA9774E3}" type="presOf" srcId="{B3B269B3-CF48-458A-ADF1-75C73DF51463}" destId="{9B2CAF0B-13EF-48A0-9492-A46C86684C77}" srcOrd="0" destOrd="0" presId="urn:microsoft.com/office/officeart/2008/layout/HorizontalMultiLevelHierarchy"/>
    <dgm:cxn modelId="{9FE55CA9-6D22-4E38-9789-1C903078E03B}" type="presOf" srcId="{FC186FA4-F0A1-4CD2-B9BA-94316199A611}" destId="{6F611DF8-66F8-4DFF-8155-9FC492D348BC}" srcOrd="0" destOrd="0" presId="urn:microsoft.com/office/officeart/2008/layout/HorizontalMultiLevelHierarchy"/>
    <dgm:cxn modelId="{21C9B9AD-9982-45E0-96EE-B07E98B57098}" type="presOf" srcId="{FB5FA780-0188-4EDC-9CFB-89D6EB90AA05}" destId="{CC40B5E0-7EF1-414D-B8F7-6F4171B3D2DF}" srcOrd="1" destOrd="0" presId="urn:microsoft.com/office/officeart/2008/layout/HorizontalMultiLevelHierarchy"/>
    <dgm:cxn modelId="{4C1B80AF-1EA1-4EE2-B90F-C61F0E88DC65}" type="presOf" srcId="{306DDE15-4728-4652-9B1F-27F09993B001}" destId="{BA970520-DD99-4338-9C06-9F358AE86EC9}" srcOrd="0" destOrd="0" presId="urn:microsoft.com/office/officeart/2008/layout/HorizontalMultiLevelHierarchy"/>
    <dgm:cxn modelId="{A29B82BD-7861-4420-BA57-D700AFC441F1}" type="presOf" srcId="{359E4A20-FAE0-42E6-8D05-5863B067FBEA}" destId="{0399F20A-E08B-4DFE-9AF0-55284B88CCBA}" srcOrd="0" destOrd="0" presId="urn:microsoft.com/office/officeart/2008/layout/HorizontalMultiLevelHierarchy"/>
    <dgm:cxn modelId="{DD1CCFCC-0724-4A29-9C97-BF4C18860A46}" type="presOf" srcId="{FB5FA780-0188-4EDC-9CFB-89D6EB90AA05}" destId="{C7C9DEAE-F5A2-48A0-B4C6-89A93DAD60B5}" srcOrd="0" destOrd="0" presId="urn:microsoft.com/office/officeart/2008/layout/HorizontalMultiLevelHierarchy"/>
    <dgm:cxn modelId="{F6D5B1CD-D2C5-4C25-AA57-DCB287792E11}" type="presOf" srcId="{B493FDAF-1176-461E-8BE1-F7FE423C65B8}" destId="{6B5942AB-7D66-4EFF-9BD3-F75FC7A2DA84}" srcOrd="1" destOrd="0" presId="urn:microsoft.com/office/officeart/2008/layout/HorizontalMultiLevelHierarchy"/>
    <dgm:cxn modelId="{45AE96D4-D54B-488F-A78B-B2D7CF107DE1}" type="presOf" srcId="{306DDE15-4728-4652-9B1F-27F09993B001}" destId="{A2D9F63A-ABCE-4C6C-92D7-A74AA7F495B7}" srcOrd="1" destOrd="0" presId="urn:microsoft.com/office/officeart/2008/layout/HorizontalMultiLevelHierarchy"/>
    <dgm:cxn modelId="{30AFCBE2-630F-494F-8185-A2416C70D27E}" srcId="{B8B95C2F-077C-4B1D-92BD-9526F2F017D3}" destId="{FC186FA4-F0A1-4CD2-B9BA-94316199A611}" srcOrd="0" destOrd="0" parTransId="{FF8E7078-C912-4523-AA36-D2BB5DC97C1E}" sibTransId="{19EE5444-A42D-49C0-8322-3BB4F4416637}"/>
    <dgm:cxn modelId="{B632E7E8-C8AB-4819-8B72-C7D6B0628E82}" type="presOf" srcId="{B8B95C2F-077C-4B1D-92BD-9526F2F017D3}" destId="{E49A53D6-96D8-4256-AC11-842F50107973}" srcOrd="0" destOrd="0" presId="urn:microsoft.com/office/officeart/2008/layout/HorizontalMultiLevelHierarchy"/>
    <dgm:cxn modelId="{84B42AEF-B45F-42A2-82DA-65F6B8BE56C4}" srcId="{FC186FA4-F0A1-4CD2-B9BA-94316199A611}" destId="{EA035148-53DE-4E9A-9223-DD34C0D83E67}" srcOrd="1" destOrd="0" parTransId="{306DDE15-4728-4652-9B1F-27F09993B001}" sibTransId="{1D14E169-E92A-4833-B0B7-58768B8942EE}"/>
    <dgm:cxn modelId="{673CF9F9-1F17-45A4-8CB7-E63775803B9F}" type="presOf" srcId="{13B0EC31-468E-481A-8408-03D2D06E974E}" destId="{2B9BA7CB-361F-4801-8114-33AA3FEF7934}" srcOrd="1" destOrd="0" presId="urn:microsoft.com/office/officeart/2008/layout/HorizontalMultiLevelHierarchy"/>
    <dgm:cxn modelId="{0B5A8419-39C5-4A66-BCA3-CA1DD83356A1}" type="presParOf" srcId="{E49A53D6-96D8-4256-AC11-842F50107973}" destId="{C991BC23-FA4B-48F2-A27F-67E6241B9CFF}" srcOrd="0" destOrd="0" presId="urn:microsoft.com/office/officeart/2008/layout/HorizontalMultiLevelHierarchy"/>
    <dgm:cxn modelId="{158BEE70-02C8-4795-87A7-E230DA21EA38}" type="presParOf" srcId="{C991BC23-FA4B-48F2-A27F-67E6241B9CFF}" destId="{6F611DF8-66F8-4DFF-8155-9FC492D348BC}" srcOrd="0" destOrd="0" presId="urn:microsoft.com/office/officeart/2008/layout/HorizontalMultiLevelHierarchy"/>
    <dgm:cxn modelId="{B20C5ABC-91FC-4EAA-920C-2267926DDA68}" type="presParOf" srcId="{C991BC23-FA4B-48F2-A27F-67E6241B9CFF}" destId="{5E27A679-0F83-4F3C-BEF5-41AB81DEC439}" srcOrd="1" destOrd="0" presId="urn:microsoft.com/office/officeart/2008/layout/HorizontalMultiLevelHierarchy"/>
    <dgm:cxn modelId="{45BEC4C6-0D66-45EB-9033-4991D3E45F1D}" type="presParOf" srcId="{5E27A679-0F83-4F3C-BEF5-41AB81DEC439}" destId="{64302540-A281-4730-8F04-966572BC8DEB}" srcOrd="0" destOrd="0" presId="urn:microsoft.com/office/officeart/2008/layout/HorizontalMultiLevelHierarchy"/>
    <dgm:cxn modelId="{CAFB9409-68AF-49F5-A6FB-EC3F822516D8}" type="presParOf" srcId="{64302540-A281-4730-8F04-966572BC8DEB}" destId="{6B5942AB-7D66-4EFF-9BD3-F75FC7A2DA84}" srcOrd="0" destOrd="0" presId="urn:microsoft.com/office/officeart/2008/layout/HorizontalMultiLevelHierarchy"/>
    <dgm:cxn modelId="{004F65BC-C96A-4F06-B1AC-B90EDDFFA851}" type="presParOf" srcId="{5E27A679-0F83-4F3C-BEF5-41AB81DEC439}" destId="{875CF617-2664-44FA-B018-AC58FB3715C1}" srcOrd="1" destOrd="0" presId="urn:microsoft.com/office/officeart/2008/layout/HorizontalMultiLevelHierarchy"/>
    <dgm:cxn modelId="{959A381E-9784-4E55-A465-A89C24A5C028}" type="presParOf" srcId="{875CF617-2664-44FA-B018-AC58FB3715C1}" destId="{0399F20A-E08B-4DFE-9AF0-55284B88CCBA}" srcOrd="0" destOrd="0" presId="urn:microsoft.com/office/officeart/2008/layout/HorizontalMultiLevelHierarchy"/>
    <dgm:cxn modelId="{ECA30F94-7D2A-49D4-A290-27E4682E71F6}" type="presParOf" srcId="{875CF617-2664-44FA-B018-AC58FB3715C1}" destId="{A0AA0F6D-7E97-475B-9D3F-93BFE9CEEE4F}" srcOrd="1" destOrd="0" presId="urn:microsoft.com/office/officeart/2008/layout/HorizontalMultiLevelHierarchy"/>
    <dgm:cxn modelId="{F3CAA1ED-305F-4A4D-A8F6-B2610C2831F2}" type="presParOf" srcId="{5E27A679-0F83-4F3C-BEF5-41AB81DEC439}" destId="{BA970520-DD99-4338-9C06-9F358AE86EC9}" srcOrd="2" destOrd="0" presId="urn:microsoft.com/office/officeart/2008/layout/HorizontalMultiLevelHierarchy"/>
    <dgm:cxn modelId="{11F699B5-6776-4216-ABC5-36AD936C4EC5}" type="presParOf" srcId="{BA970520-DD99-4338-9C06-9F358AE86EC9}" destId="{A2D9F63A-ABCE-4C6C-92D7-A74AA7F495B7}" srcOrd="0" destOrd="0" presId="urn:microsoft.com/office/officeart/2008/layout/HorizontalMultiLevelHierarchy"/>
    <dgm:cxn modelId="{EFAD5AA2-DAF0-46FF-9CD8-21802C445541}" type="presParOf" srcId="{5E27A679-0F83-4F3C-BEF5-41AB81DEC439}" destId="{0D4635FB-E45E-4C2E-B4BA-2800632BAF30}" srcOrd="3" destOrd="0" presId="urn:microsoft.com/office/officeart/2008/layout/HorizontalMultiLevelHierarchy"/>
    <dgm:cxn modelId="{00893C97-9E3E-44B1-942E-56461F7776E9}" type="presParOf" srcId="{0D4635FB-E45E-4C2E-B4BA-2800632BAF30}" destId="{7272F9BA-1E40-4203-9F44-375EE53C8F2B}" srcOrd="0" destOrd="0" presId="urn:microsoft.com/office/officeart/2008/layout/HorizontalMultiLevelHierarchy"/>
    <dgm:cxn modelId="{9BE15DF4-7391-430F-B442-582BEA601276}" type="presParOf" srcId="{0D4635FB-E45E-4C2E-B4BA-2800632BAF30}" destId="{0874CADE-0BB9-4E7A-B754-5CE56AE52A86}" srcOrd="1" destOrd="0" presId="urn:microsoft.com/office/officeart/2008/layout/HorizontalMultiLevelHierarchy"/>
    <dgm:cxn modelId="{F5DCD468-34C0-413B-9458-01C6AC358AD6}" type="presParOf" srcId="{5E27A679-0F83-4F3C-BEF5-41AB81DEC439}" destId="{C7C9DEAE-F5A2-48A0-B4C6-89A93DAD60B5}" srcOrd="4" destOrd="0" presId="urn:microsoft.com/office/officeart/2008/layout/HorizontalMultiLevelHierarchy"/>
    <dgm:cxn modelId="{9225B4C8-B6A0-42C3-B559-3448EA3BD216}" type="presParOf" srcId="{C7C9DEAE-F5A2-48A0-B4C6-89A93DAD60B5}" destId="{CC40B5E0-7EF1-414D-B8F7-6F4171B3D2DF}" srcOrd="0" destOrd="0" presId="urn:microsoft.com/office/officeart/2008/layout/HorizontalMultiLevelHierarchy"/>
    <dgm:cxn modelId="{2C195804-A434-4984-AC41-246FA90A1D15}" type="presParOf" srcId="{5E27A679-0F83-4F3C-BEF5-41AB81DEC439}" destId="{0075B1E2-F492-40AF-862A-1CC5648D2A4E}" srcOrd="5" destOrd="0" presId="urn:microsoft.com/office/officeart/2008/layout/HorizontalMultiLevelHierarchy"/>
    <dgm:cxn modelId="{4E4B47E0-31A3-4891-B747-1AE5D6C982C9}" type="presParOf" srcId="{0075B1E2-F492-40AF-862A-1CC5648D2A4E}" destId="{EAA50207-C9F0-4C6D-9710-606A4DFA66F4}" srcOrd="0" destOrd="0" presId="urn:microsoft.com/office/officeart/2008/layout/HorizontalMultiLevelHierarchy"/>
    <dgm:cxn modelId="{37A89985-E452-4687-88E6-DBEB6E720A66}" type="presParOf" srcId="{0075B1E2-F492-40AF-862A-1CC5648D2A4E}" destId="{92FA8C00-99C3-4893-8921-E2D1FE72D3F0}" srcOrd="1" destOrd="0" presId="urn:microsoft.com/office/officeart/2008/layout/HorizontalMultiLevelHierarchy"/>
    <dgm:cxn modelId="{F97DD172-3C4C-4B01-A00E-30CED07351C2}" type="presParOf" srcId="{5E27A679-0F83-4F3C-BEF5-41AB81DEC439}" destId="{C55645D1-9331-4714-AB99-765B8D9058BD}" srcOrd="6" destOrd="0" presId="urn:microsoft.com/office/officeart/2008/layout/HorizontalMultiLevelHierarchy"/>
    <dgm:cxn modelId="{FC4337BE-C202-4181-9F7F-F7057A054685}" type="presParOf" srcId="{C55645D1-9331-4714-AB99-765B8D9058BD}" destId="{2B9BA7CB-361F-4801-8114-33AA3FEF7934}" srcOrd="0" destOrd="0" presId="urn:microsoft.com/office/officeart/2008/layout/HorizontalMultiLevelHierarchy"/>
    <dgm:cxn modelId="{669786BA-F510-4E16-B7D9-BDBC96F5E87A}" type="presParOf" srcId="{5E27A679-0F83-4F3C-BEF5-41AB81DEC439}" destId="{623FFF3F-B0CE-4503-9E56-75C434964AF1}" srcOrd="7" destOrd="0" presId="urn:microsoft.com/office/officeart/2008/layout/HorizontalMultiLevelHierarchy"/>
    <dgm:cxn modelId="{1B703957-9853-4CCA-B072-4D200C4CC1F8}" type="presParOf" srcId="{623FFF3F-B0CE-4503-9E56-75C434964AF1}" destId="{9B2CAF0B-13EF-48A0-9492-A46C86684C77}" srcOrd="0" destOrd="0" presId="urn:microsoft.com/office/officeart/2008/layout/HorizontalMultiLevelHierarchy"/>
    <dgm:cxn modelId="{AFA9841E-34A4-4E7C-97A4-882C4D7FA135}" type="presParOf" srcId="{623FFF3F-B0CE-4503-9E56-75C434964AF1}" destId="{CE23DF6F-59FF-4FAC-8D24-2EABE8BA288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8C78B0-1F62-4AD6-890A-38B9F7B50ADA}">
      <dsp:nvSpPr>
        <dsp:cNvPr id="0" name=""/>
        <dsp:cNvSpPr/>
      </dsp:nvSpPr>
      <dsp:spPr>
        <a:xfrm>
          <a:off x="783586" y="1055952"/>
          <a:ext cx="262714" cy="7508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1357" y="0"/>
              </a:lnTo>
              <a:lnTo>
                <a:pt x="131357" y="750897"/>
              </a:lnTo>
              <a:lnTo>
                <a:pt x="262714" y="750897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895055" y="1411513"/>
        <a:ext cx="39776" cy="39776"/>
      </dsp:txXfrm>
    </dsp:sp>
    <dsp:sp modelId="{1DBB5657-E4BA-48BF-AB5C-2D970D29C91B}">
      <dsp:nvSpPr>
        <dsp:cNvPr id="0" name=""/>
        <dsp:cNvSpPr/>
      </dsp:nvSpPr>
      <dsp:spPr>
        <a:xfrm>
          <a:off x="783586" y="1055952"/>
          <a:ext cx="262714" cy="2502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1357" y="0"/>
              </a:lnTo>
              <a:lnTo>
                <a:pt x="131357" y="250299"/>
              </a:lnTo>
              <a:lnTo>
                <a:pt x="262714" y="250299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905872" y="1172031"/>
        <a:ext cx="18143" cy="18143"/>
      </dsp:txXfrm>
    </dsp:sp>
    <dsp:sp modelId="{76A9F879-977A-42E8-86F1-AD9D149207D3}">
      <dsp:nvSpPr>
        <dsp:cNvPr id="0" name=""/>
        <dsp:cNvSpPr/>
      </dsp:nvSpPr>
      <dsp:spPr>
        <a:xfrm>
          <a:off x="783586" y="805653"/>
          <a:ext cx="262714" cy="250299"/>
        </a:xfrm>
        <a:custGeom>
          <a:avLst/>
          <a:gdLst/>
          <a:ahLst/>
          <a:cxnLst/>
          <a:rect l="0" t="0" r="0" b="0"/>
          <a:pathLst>
            <a:path>
              <a:moveTo>
                <a:pt x="0" y="250299"/>
              </a:moveTo>
              <a:lnTo>
                <a:pt x="131357" y="250299"/>
              </a:lnTo>
              <a:lnTo>
                <a:pt x="131357" y="0"/>
              </a:lnTo>
              <a:lnTo>
                <a:pt x="262714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905872" y="921731"/>
        <a:ext cx="18143" cy="18143"/>
      </dsp:txXfrm>
    </dsp:sp>
    <dsp:sp modelId="{64302540-A281-4730-8F04-966572BC8DEB}">
      <dsp:nvSpPr>
        <dsp:cNvPr id="0" name=""/>
        <dsp:cNvSpPr/>
      </dsp:nvSpPr>
      <dsp:spPr>
        <a:xfrm>
          <a:off x="783586" y="305055"/>
          <a:ext cx="262714" cy="750897"/>
        </a:xfrm>
        <a:custGeom>
          <a:avLst/>
          <a:gdLst/>
          <a:ahLst/>
          <a:cxnLst/>
          <a:rect l="0" t="0" r="0" b="0"/>
          <a:pathLst>
            <a:path>
              <a:moveTo>
                <a:pt x="0" y="750897"/>
              </a:moveTo>
              <a:lnTo>
                <a:pt x="131357" y="750897"/>
              </a:lnTo>
              <a:lnTo>
                <a:pt x="131357" y="0"/>
              </a:lnTo>
              <a:lnTo>
                <a:pt x="262714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/>
        </a:p>
      </dsp:txBody>
      <dsp:txXfrm>
        <a:off x="895055" y="660615"/>
        <a:ext cx="39776" cy="39776"/>
      </dsp:txXfrm>
    </dsp:sp>
    <dsp:sp modelId="{6F611DF8-66F8-4DFF-8155-9FC492D348BC}">
      <dsp:nvSpPr>
        <dsp:cNvPr id="0" name=""/>
        <dsp:cNvSpPr/>
      </dsp:nvSpPr>
      <dsp:spPr>
        <a:xfrm rot="16200000">
          <a:off x="-276354" y="855713"/>
          <a:ext cx="1719403" cy="400478"/>
        </a:xfrm>
        <a:prstGeom prst="rect">
          <a:avLst/>
        </a:prstGeom>
        <a:solidFill>
          <a:schemeClr val="accent5"/>
        </a:solidFill>
        <a:ln w="25400" cap="flat" cmpd="sng" algn="ctr">
          <a:solidFill>
            <a:schemeClr val="accent5">
              <a:shade val="50000"/>
            </a:schemeClr>
          </a:solidFill>
          <a:prstDash val="solid"/>
        </a:ln>
        <a:effectLst/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ФГАУ</a:t>
          </a:r>
        </a:p>
      </dsp:txBody>
      <dsp:txXfrm>
        <a:off x="-276354" y="855713"/>
        <a:ext cx="1719403" cy="400478"/>
      </dsp:txXfrm>
    </dsp:sp>
    <dsp:sp modelId="{0399F20A-E08B-4DFE-9AF0-55284B88CCBA}">
      <dsp:nvSpPr>
        <dsp:cNvPr id="0" name=""/>
        <dsp:cNvSpPr/>
      </dsp:nvSpPr>
      <dsp:spPr>
        <a:xfrm>
          <a:off x="1046301" y="104815"/>
          <a:ext cx="2671132" cy="400478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Наблюдательный совет</a:t>
          </a:r>
        </a:p>
      </dsp:txBody>
      <dsp:txXfrm>
        <a:off x="1046301" y="104815"/>
        <a:ext cx="2671132" cy="400478"/>
      </dsp:txXfrm>
    </dsp:sp>
    <dsp:sp modelId="{4928B3D0-D64C-485C-AF26-3FBE4F9F444C}">
      <dsp:nvSpPr>
        <dsp:cNvPr id="0" name=""/>
        <dsp:cNvSpPr/>
      </dsp:nvSpPr>
      <dsp:spPr>
        <a:xfrm>
          <a:off x="1046301" y="605414"/>
          <a:ext cx="2675046" cy="400478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Экспертный совет</a:t>
          </a:r>
        </a:p>
      </dsp:txBody>
      <dsp:txXfrm>
        <a:off x="1046301" y="605414"/>
        <a:ext cx="2675046" cy="400478"/>
      </dsp:txXfrm>
    </dsp:sp>
    <dsp:sp modelId="{437F8B51-BDE1-4F65-9338-BBF2E2E731E6}">
      <dsp:nvSpPr>
        <dsp:cNvPr id="0" name=""/>
        <dsp:cNvSpPr/>
      </dsp:nvSpPr>
      <dsp:spPr>
        <a:xfrm>
          <a:off x="1046301" y="1106012"/>
          <a:ext cx="2675046" cy="400478"/>
        </a:xfrm>
        <a:prstGeom prst="rect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Научно-технический совет</a:t>
          </a:r>
        </a:p>
      </dsp:txBody>
      <dsp:txXfrm>
        <a:off x="1046301" y="1106012"/>
        <a:ext cx="2675046" cy="400478"/>
      </dsp:txXfrm>
    </dsp:sp>
    <dsp:sp modelId="{010AEF2B-B910-42F8-9390-84554B0202D9}">
      <dsp:nvSpPr>
        <dsp:cNvPr id="0" name=""/>
        <dsp:cNvSpPr/>
      </dsp:nvSpPr>
      <dsp:spPr>
        <a:xfrm>
          <a:off x="1046301" y="1606611"/>
          <a:ext cx="2671132" cy="400478"/>
        </a:xfrm>
        <a:prstGeom prst="rect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Директор</a:t>
          </a:r>
        </a:p>
      </dsp:txBody>
      <dsp:txXfrm>
        <a:off x="1046301" y="1606611"/>
        <a:ext cx="2671132" cy="4004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8C78B0-1F62-4AD6-890A-38B9F7B50ADA}">
      <dsp:nvSpPr>
        <dsp:cNvPr id="0" name=""/>
        <dsp:cNvSpPr/>
      </dsp:nvSpPr>
      <dsp:spPr>
        <a:xfrm>
          <a:off x="530390" y="1112474"/>
          <a:ext cx="242957" cy="9259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21478" y="0"/>
              </a:lnTo>
              <a:lnTo>
                <a:pt x="121478" y="925903"/>
              </a:lnTo>
              <a:lnTo>
                <a:pt x="242957" y="925903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>
        <a:off x="627938" y="1551495"/>
        <a:ext cx="47862" cy="47862"/>
      </dsp:txXfrm>
    </dsp:sp>
    <dsp:sp modelId="{1DBB5657-E4BA-48BF-AB5C-2D970D29C91B}">
      <dsp:nvSpPr>
        <dsp:cNvPr id="0" name=""/>
        <dsp:cNvSpPr/>
      </dsp:nvSpPr>
      <dsp:spPr>
        <a:xfrm>
          <a:off x="530390" y="1112474"/>
          <a:ext cx="242957" cy="4629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21478" y="0"/>
              </a:lnTo>
              <a:lnTo>
                <a:pt x="121478" y="462951"/>
              </a:lnTo>
              <a:lnTo>
                <a:pt x="242957" y="462951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>
        <a:off x="638798" y="1330880"/>
        <a:ext cx="26141" cy="26141"/>
      </dsp:txXfrm>
    </dsp:sp>
    <dsp:sp modelId="{76A9F879-977A-42E8-86F1-AD9D149207D3}">
      <dsp:nvSpPr>
        <dsp:cNvPr id="0" name=""/>
        <dsp:cNvSpPr/>
      </dsp:nvSpPr>
      <dsp:spPr>
        <a:xfrm>
          <a:off x="530390" y="1066754"/>
          <a:ext cx="2429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2957" y="4572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>
        <a:off x="645795" y="1106401"/>
        <a:ext cx="12147" cy="12147"/>
      </dsp:txXfrm>
    </dsp:sp>
    <dsp:sp modelId="{64302540-A281-4730-8F04-966572BC8DEB}">
      <dsp:nvSpPr>
        <dsp:cNvPr id="0" name=""/>
        <dsp:cNvSpPr/>
      </dsp:nvSpPr>
      <dsp:spPr>
        <a:xfrm>
          <a:off x="530390" y="649523"/>
          <a:ext cx="242957" cy="462951"/>
        </a:xfrm>
        <a:custGeom>
          <a:avLst/>
          <a:gdLst/>
          <a:ahLst/>
          <a:cxnLst/>
          <a:rect l="0" t="0" r="0" b="0"/>
          <a:pathLst>
            <a:path>
              <a:moveTo>
                <a:pt x="0" y="462951"/>
              </a:moveTo>
              <a:lnTo>
                <a:pt x="121478" y="462951"/>
              </a:lnTo>
              <a:lnTo>
                <a:pt x="121478" y="0"/>
              </a:lnTo>
              <a:lnTo>
                <a:pt x="242957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>
        <a:off x="638798" y="867928"/>
        <a:ext cx="26141" cy="26141"/>
      </dsp:txXfrm>
    </dsp:sp>
    <dsp:sp modelId="{FDE05425-B040-4556-A174-8EBEEEC51E76}">
      <dsp:nvSpPr>
        <dsp:cNvPr id="0" name=""/>
        <dsp:cNvSpPr/>
      </dsp:nvSpPr>
      <dsp:spPr>
        <a:xfrm>
          <a:off x="530390" y="227188"/>
          <a:ext cx="236640" cy="885286"/>
        </a:xfrm>
        <a:custGeom>
          <a:avLst/>
          <a:gdLst/>
          <a:ahLst/>
          <a:cxnLst/>
          <a:rect l="0" t="0" r="0" b="0"/>
          <a:pathLst>
            <a:path>
              <a:moveTo>
                <a:pt x="0" y="885286"/>
              </a:moveTo>
              <a:lnTo>
                <a:pt x="118320" y="885286"/>
              </a:lnTo>
              <a:lnTo>
                <a:pt x="118320" y="0"/>
              </a:lnTo>
              <a:lnTo>
                <a:pt x="236640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>
        <a:off x="625801" y="646922"/>
        <a:ext cx="45818" cy="45818"/>
      </dsp:txXfrm>
    </dsp:sp>
    <dsp:sp modelId="{6F611DF8-66F8-4DFF-8155-9FC492D348BC}">
      <dsp:nvSpPr>
        <dsp:cNvPr id="0" name=""/>
        <dsp:cNvSpPr/>
      </dsp:nvSpPr>
      <dsp:spPr>
        <a:xfrm rot="16200000">
          <a:off x="-449839" y="927294"/>
          <a:ext cx="1590098" cy="370361"/>
        </a:xfrm>
        <a:prstGeom prst="rect">
          <a:avLst/>
        </a:prstGeom>
        <a:solidFill>
          <a:schemeClr val="accent5"/>
        </a:solidFill>
        <a:ln w="25400" cap="flat" cmpd="sng" algn="ctr">
          <a:solidFill>
            <a:schemeClr val="accent5">
              <a:shade val="50000"/>
            </a:schemeClr>
          </a:solidFill>
          <a:prstDash val="solid"/>
        </a:ln>
        <a:effectLst/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</a:t>
          </a:r>
        </a:p>
      </dsp:txBody>
      <dsp:txXfrm>
        <a:off x="-449839" y="927294"/>
        <a:ext cx="1590098" cy="370361"/>
      </dsp:txXfrm>
    </dsp:sp>
    <dsp:sp modelId="{3BFCECE5-65DB-4E62-B968-EED18D4381F5}">
      <dsp:nvSpPr>
        <dsp:cNvPr id="0" name=""/>
        <dsp:cNvSpPr/>
      </dsp:nvSpPr>
      <dsp:spPr>
        <a:xfrm>
          <a:off x="767030" y="42007"/>
          <a:ext cx="2753555" cy="370361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Наблюдательный совет</a:t>
          </a:r>
        </a:p>
      </dsp:txBody>
      <dsp:txXfrm>
        <a:off x="767030" y="42007"/>
        <a:ext cx="2753555" cy="370361"/>
      </dsp:txXfrm>
    </dsp:sp>
    <dsp:sp modelId="{0399F20A-E08B-4DFE-9AF0-55284B88CCBA}">
      <dsp:nvSpPr>
        <dsp:cNvPr id="0" name=""/>
        <dsp:cNvSpPr/>
      </dsp:nvSpPr>
      <dsp:spPr>
        <a:xfrm>
          <a:off x="773347" y="464342"/>
          <a:ext cx="2767841" cy="370361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Попечительский совет</a:t>
          </a:r>
        </a:p>
      </dsp:txBody>
      <dsp:txXfrm>
        <a:off x="773347" y="464342"/>
        <a:ext cx="2767841" cy="370361"/>
      </dsp:txXfrm>
    </dsp:sp>
    <dsp:sp modelId="{4928B3D0-D64C-485C-AF26-3FBE4F9F444C}">
      <dsp:nvSpPr>
        <dsp:cNvPr id="0" name=""/>
        <dsp:cNvSpPr/>
      </dsp:nvSpPr>
      <dsp:spPr>
        <a:xfrm>
          <a:off x="773347" y="927294"/>
          <a:ext cx="2764221" cy="370361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Ревизионная комиссия</a:t>
          </a:r>
        </a:p>
      </dsp:txBody>
      <dsp:txXfrm>
        <a:off x="773347" y="927294"/>
        <a:ext cx="2764221" cy="370361"/>
      </dsp:txXfrm>
    </dsp:sp>
    <dsp:sp modelId="{437F8B51-BDE1-4F65-9338-BBF2E2E731E6}">
      <dsp:nvSpPr>
        <dsp:cNvPr id="0" name=""/>
        <dsp:cNvSpPr/>
      </dsp:nvSpPr>
      <dsp:spPr>
        <a:xfrm>
          <a:off x="773347" y="1390246"/>
          <a:ext cx="2774716" cy="370361"/>
        </a:xfrm>
        <a:prstGeom prst="rect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Научно-технический совет</a:t>
          </a:r>
        </a:p>
      </dsp:txBody>
      <dsp:txXfrm>
        <a:off x="773347" y="1390246"/>
        <a:ext cx="2774716" cy="370361"/>
      </dsp:txXfrm>
    </dsp:sp>
    <dsp:sp modelId="{010AEF2B-B910-42F8-9390-84554B0202D9}">
      <dsp:nvSpPr>
        <dsp:cNvPr id="0" name=""/>
        <dsp:cNvSpPr/>
      </dsp:nvSpPr>
      <dsp:spPr>
        <a:xfrm>
          <a:off x="773347" y="1853198"/>
          <a:ext cx="2774729" cy="370361"/>
        </a:xfrm>
        <a:prstGeom prst="rect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Управляющий фондом</a:t>
          </a:r>
        </a:p>
      </dsp:txBody>
      <dsp:txXfrm>
        <a:off x="773347" y="1853198"/>
        <a:ext cx="2774729" cy="3703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8C78B0-1F62-4AD6-890A-38B9F7B50ADA}">
      <dsp:nvSpPr>
        <dsp:cNvPr id="0" name=""/>
        <dsp:cNvSpPr/>
      </dsp:nvSpPr>
      <dsp:spPr>
        <a:xfrm>
          <a:off x="644481" y="1053101"/>
          <a:ext cx="229990" cy="8764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4995" y="0"/>
              </a:lnTo>
              <a:lnTo>
                <a:pt x="114995" y="876487"/>
              </a:lnTo>
              <a:lnTo>
                <a:pt x="229990" y="876487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736822" y="1468691"/>
        <a:ext cx="45308" cy="45308"/>
      </dsp:txXfrm>
    </dsp:sp>
    <dsp:sp modelId="{1DBB5657-E4BA-48BF-AB5C-2D970D29C91B}">
      <dsp:nvSpPr>
        <dsp:cNvPr id="0" name=""/>
        <dsp:cNvSpPr/>
      </dsp:nvSpPr>
      <dsp:spPr>
        <a:xfrm>
          <a:off x="644481" y="1053101"/>
          <a:ext cx="229990" cy="4382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4995" y="0"/>
              </a:lnTo>
              <a:lnTo>
                <a:pt x="114995" y="438243"/>
              </a:lnTo>
              <a:lnTo>
                <a:pt x="229990" y="438243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747103" y="1259850"/>
        <a:ext cx="24746" cy="24746"/>
      </dsp:txXfrm>
    </dsp:sp>
    <dsp:sp modelId="{76A9F879-977A-42E8-86F1-AD9D149207D3}">
      <dsp:nvSpPr>
        <dsp:cNvPr id="0" name=""/>
        <dsp:cNvSpPr/>
      </dsp:nvSpPr>
      <dsp:spPr>
        <a:xfrm>
          <a:off x="644481" y="1007381"/>
          <a:ext cx="2299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29990" y="4572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753726" y="1047351"/>
        <a:ext cx="11499" cy="11499"/>
      </dsp:txXfrm>
    </dsp:sp>
    <dsp:sp modelId="{2F4959EF-B23B-43C8-889E-FA4DB377CA01}">
      <dsp:nvSpPr>
        <dsp:cNvPr id="0" name=""/>
        <dsp:cNvSpPr/>
      </dsp:nvSpPr>
      <dsp:spPr>
        <a:xfrm>
          <a:off x="644481" y="614857"/>
          <a:ext cx="229990" cy="438243"/>
        </a:xfrm>
        <a:custGeom>
          <a:avLst/>
          <a:gdLst/>
          <a:ahLst/>
          <a:cxnLst/>
          <a:rect l="0" t="0" r="0" b="0"/>
          <a:pathLst>
            <a:path>
              <a:moveTo>
                <a:pt x="0" y="438243"/>
              </a:moveTo>
              <a:lnTo>
                <a:pt x="114995" y="438243"/>
              </a:lnTo>
              <a:lnTo>
                <a:pt x="114995" y="0"/>
              </a:lnTo>
              <a:lnTo>
                <a:pt x="229990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747103" y="821606"/>
        <a:ext cx="24746" cy="24746"/>
      </dsp:txXfrm>
    </dsp:sp>
    <dsp:sp modelId="{64302540-A281-4730-8F04-966572BC8DEB}">
      <dsp:nvSpPr>
        <dsp:cNvPr id="0" name=""/>
        <dsp:cNvSpPr/>
      </dsp:nvSpPr>
      <dsp:spPr>
        <a:xfrm>
          <a:off x="644481" y="176613"/>
          <a:ext cx="229990" cy="876487"/>
        </a:xfrm>
        <a:custGeom>
          <a:avLst/>
          <a:gdLst/>
          <a:ahLst/>
          <a:cxnLst/>
          <a:rect l="0" t="0" r="0" b="0"/>
          <a:pathLst>
            <a:path>
              <a:moveTo>
                <a:pt x="0" y="876487"/>
              </a:moveTo>
              <a:lnTo>
                <a:pt x="114995" y="876487"/>
              </a:lnTo>
              <a:lnTo>
                <a:pt x="114995" y="0"/>
              </a:lnTo>
              <a:lnTo>
                <a:pt x="229990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/>
        </a:p>
      </dsp:txBody>
      <dsp:txXfrm>
        <a:off x="736822" y="592203"/>
        <a:ext cx="45308" cy="45308"/>
      </dsp:txXfrm>
    </dsp:sp>
    <dsp:sp modelId="{6F611DF8-66F8-4DFF-8155-9FC492D348BC}">
      <dsp:nvSpPr>
        <dsp:cNvPr id="0" name=""/>
        <dsp:cNvSpPr/>
      </dsp:nvSpPr>
      <dsp:spPr>
        <a:xfrm rot="16200000">
          <a:off x="-283433" y="877803"/>
          <a:ext cx="1505234" cy="350595"/>
        </a:xfrm>
        <a:prstGeom prst="rect">
          <a:avLst/>
        </a:prstGeom>
        <a:solidFill>
          <a:schemeClr val="accent5"/>
        </a:solidFill>
        <a:ln w="25400" cap="flat" cmpd="sng" algn="ctr">
          <a:solidFill>
            <a:schemeClr val="accent5">
              <a:shade val="50000"/>
            </a:schemeClr>
          </a:solidFill>
          <a:prstDash val="solid"/>
        </a:ln>
        <a:effectLst/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</a:t>
          </a:r>
        </a:p>
      </dsp:txBody>
      <dsp:txXfrm>
        <a:off x="-283433" y="877803"/>
        <a:ext cx="1505234" cy="350595"/>
      </dsp:txXfrm>
    </dsp:sp>
    <dsp:sp modelId="{0399F20A-E08B-4DFE-9AF0-55284B88CCBA}">
      <dsp:nvSpPr>
        <dsp:cNvPr id="0" name=""/>
        <dsp:cNvSpPr/>
      </dsp:nvSpPr>
      <dsp:spPr>
        <a:xfrm>
          <a:off x="874471" y="1316"/>
          <a:ext cx="2338415" cy="350595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Правление</a:t>
          </a:r>
        </a:p>
      </dsp:txBody>
      <dsp:txXfrm>
        <a:off x="874471" y="1316"/>
        <a:ext cx="2338415" cy="350595"/>
      </dsp:txXfrm>
    </dsp:sp>
    <dsp:sp modelId="{205B304D-8AFD-4143-A92B-FF0468B5FF54}">
      <dsp:nvSpPr>
        <dsp:cNvPr id="0" name=""/>
        <dsp:cNvSpPr/>
      </dsp:nvSpPr>
      <dsp:spPr>
        <a:xfrm>
          <a:off x="874471" y="439560"/>
          <a:ext cx="2341842" cy="350595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Попечительский совет</a:t>
          </a:r>
        </a:p>
      </dsp:txBody>
      <dsp:txXfrm>
        <a:off x="874471" y="439560"/>
        <a:ext cx="2341842" cy="350595"/>
      </dsp:txXfrm>
    </dsp:sp>
    <dsp:sp modelId="{4928B3D0-D64C-485C-AF26-3FBE4F9F444C}">
      <dsp:nvSpPr>
        <dsp:cNvPr id="0" name=""/>
        <dsp:cNvSpPr/>
      </dsp:nvSpPr>
      <dsp:spPr>
        <a:xfrm>
          <a:off x="874471" y="877803"/>
          <a:ext cx="2341842" cy="350595"/>
        </a:xfrm>
        <a:prstGeom prst="rect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Экспертный совет</a:t>
          </a:r>
        </a:p>
      </dsp:txBody>
      <dsp:txXfrm>
        <a:off x="874471" y="877803"/>
        <a:ext cx="2341842" cy="350595"/>
      </dsp:txXfrm>
    </dsp:sp>
    <dsp:sp modelId="{437F8B51-BDE1-4F65-9338-BBF2E2E731E6}">
      <dsp:nvSpPr>
        <dsp:cNvPr id="0" name=""/>
        <dsp:cNvSpPr/>
      </dsp:nvSpPr>
      <dsp:spPr>
        <a:xfrm>
          <a:off x="874471" y="1316047"/>
          <a:ext cx="2341842" cy="350595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Ревизионная комиссия</a:t>
          </a:r>
        </a:p>
      </dsp:txBody>
      <dsp:txXfrm>
        <a:off x="874471" y="1316047"/>
        <a:ext cx="2341842" cy="350595"/>
      </dsp:txXfrm>
    </dsp:sp>
    <dsp:sp modelId="{010AEF2B-B910-42F8-9390-84554B0202D9}">
      <dsp:nvSpPr>
        <dsp:cNvPr id="0" name=""/>
        <dsp:cNvSpPr/>
      </dsp:nvSpPr>
      <dsp:spPr>
        <a:xfrm>
          <a:off x="874471" y="1754291"/>
          <a:ext cx="2338415" cy="350595"/>
        </a:xfrm>
        <a:prstGeom prst="rect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Генеральный директор</a:t>
          </a:r>
        </a:p>
      </dsp:txBody>
      <dsp:txXfrm>
        <a:off x="874471" y="1754291"/>
        <a:ext cx="2338415" cy="3505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5645D1-9331-4714-AB99-765B8D9058BD}">
      <dsp:nvSpPr>
        <dsp:cNvPr id="0" name=""/>
        <dsp:cNvSpPr/>
      </dsp:nvSpPr>
      <dsp:spPr>
        <a:xfrm>
          <a:off x="773187" y="1089366"/>
          <a:ext cx="271027" cy="7746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5513" y="0"/>
              </a:lnTo>
              <a:lnTo>
                <a:pt x="135513" y="774658"/>
              </a:lnTo>
              <a:lnTo>
                <a:pt x="271027" y="774658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/>
        </a:p>
      </dsp:txBody>
      <dsp:txXfrm>
        <a:off x="888183" y="1456178"/>
        <a:ext cx="41035" cy="41035"/>
      </dsp:txXfrm>
    </dsp:sp>
    <dsp:sp modelId="{C7C9DEAE-F5A2-48A0-B4C6-89A93DAD60B5}">
      <dsp:nvSpPr>
        <dsp:cNvPr id="0" name=""/>
        <dsp:cNvSpPr/>
      </dsp:nvSpPr>
      <dsp:spPr>
        <a:xfrm>
          <a:off x="773187" y="1089366"/>
          <a:ext cx="271027" cy="2582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5513" y="0"/>
              </a:lnTo>
              <a:lnTo>
                <a:pt x="135513" y="258219"/>
              </a:lnTo>
              <a:lnTo>
                <a:pt x="271027" y="258219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/>
        </a:p>
      </dsp:txBody>
      <dsp:txXfrm>
        <a:off x="899342" y="1209117"/>
        <a:ext cx="18717" cy="18717"/>
      </dsp:txXfrm>
    </dsp:sp>
    <dsp:sp modelId="{BA970520-DD99-4338-9C06-9F358AE86EC9}">
      <dsp:nvSpPr>
        <dsp:cNvPr id="0" name=""/>
        <dsp:cNvSpPr/>
      </dsp:nvSpPr>
      <dsp:spPr>
        <a:xfrm>
          <a:off x="773187" y="831147"/>
          <a:ext cx="271027" cy="258219"/>
        </a:xfrm>
        <a:custGeom>
          <a:avLst/>
          <a:gdLst/>
          <a:ahLst/>
          <a:cxnLst/>
          <a:rect l="0" t="0" r="0" b="0"/>
          <a:pathLst>
            <a:path>
              <a:moveTo>
                <a:pt x="0" y="258219"/>
              </a:moveTo>
              <a:lnTo>
                <a:pt x="135513" y="258219"/>
              </a:lnTo>
              <a:lnTo>
                <a:pt x="135513" y="0"/>
              </a:lnTo>
              <a:lnTo>
                <a:pt x="271027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/>
        </a:p>
      </dsp:txBody>
      <dsp:txXfrm>
        <a:off x="899342" y="950898"/>
        <a:ext cx="18717" cy="18717"/>
      </dsp:txXfrm>
    </dsp:sp>
    <dsp:sp modelId="{64302540-A281-4730-8F04-966572BC8DEB}">
      <dsp:nvSpPr>
        <dsp:cNvPr id="0" name=""/>
        <dsp:cNvSpPr/>
      </dsp:nvSpPr>
      <dsp:spPr>
        <a:xfrm>
          <a:off x="773187" y="314708"/>
          <a:ext cx="271027" cy="774658"/>
        </a:xfrm>
        <a:custGeom>
          <a:avLst/>
          <a:gdLst/>
          <a:ahLst/>
          <a:cxnLst/>
          <a:rect l="0" t="0" r="0" b="0"/>
          <a:pathLst>
            <a:path>
              <a:moveTo>
                <a:pt x="0" y="774658"/>
              </a:moveTo>
              <a:lnTo>
                <a:pt x="135513" y="774658"/>
              </a:lnTo>
              <a:lnTo>
                <a:pt x="135513" y="0"/>
              </a:lnTo>
              <a:lnTo>
                <a:pt x="271027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/>
        </a:p>
      </dsp:txBody>
      <dsp:txXfrm>
        <a:off x="888183" y="681519"/>
        <a:ext cx="41035" cy="41035"/>
      </dsp:txXfrm>
    </dsp:sp>
    <dsp:sp modelId="{6F611DF8-66F8-4DFF-8155-9FC492D348BC}">
      <dsp:nvSpPr>
        <dsp:cNvPr id="0" name=""/>
        <dsp:cNvSpPr/>
      </dsp:nvSpPr>
      <dsp:spPr>
        <a:xfrm rot="16200000">
          <a:off x="-320293" y="882790"/>
          <a:ext cx="1773810" cy="413151"/>
        </a:xfrm>
        <a:prstGeom prst="rect">
          <a:avLst/>
        </a:prstGeom>
        <a:solidFill>
          <a:schemeClr val="accent5"/>
        </a:solidFill>
        <a:ln w="25400" cap="flat" cmpd="sng" algn="ctr">
          <a:solidFill>
            <a:schemeClr val="accent5">
              <a:shade val="50000"/>
            </a:schemeClr>
          </a:solidFill>
          <a:prstDash val="solid"/>
        </a:ln>
        <a:effectLst/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ООО</a:t>
          </a:r>
        </a:p>
      </dsp:txBody>
      <dsp:txXfrm>
        <a:off x="-320293" y="882790"/>
        <a:ext cx="1773810" cy="413151"/>
      </dsp:txXfrm>
    </dsp:sp>
    <dsp:sp modelId="{0399F20A-E08B-4DFE-9AF0-55284B88CCBA}">
      <dsp:nvSpPr>
        <dsp:cNvPr id="0" name=""/>
        <dsp:cNvSpPr/>
      </dsp:nvSpPr>
      <dsp:spPr>
        <a:xfrm>
          <a:off x="1044214" y="108132"/>
          <a:ext cx="3492293" cy="413151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Общее собрание участников</a:t>
          </a:r>
        </a:p>
      </dsp:txBody>
      <dsp:txXfrm>
        <a:off x="1044214" y="108132"/>
        <a:ext cx="3492293" cy="413151"/>
      </dsp:txXfrm>
    </dsp:sp>
    <dsp:sp modelId="{7272F9BA-1E40-4203-9F44-375EE53C8F2B}">
      <dsp:nvSpPr>
        <dsp:cNvPr id="0" name=""/>
        <dsp:cNvSpPr/>
      </dsp:nvSpPr>
      <dsp:spPr>
        <a:xfrm>
          <a:off x="1044214" y="624571"/>
          <a:ext cx="3492293" cy="413151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Совет директоров</a:t>
          </a:r>
        </a:p>
      </dsp:txBody>
      <dsp:txXfrm>
        <a:off x="1044214" y="624571"/>
        <a:ext cx="3492293" cy="413151"/>
      </dsp:txXfrm>
    </dsp:sp>
    <dsp:sp modelId="{EAA50207-C9F0-4C6D-9710-606A4DFA66F4}">
      <dsp:nvSpPr>
        <dsp:cNvPr id="0" name=""/>
        <dsp:cNvSpPr/>
      </dsp:nvSpPr>
      <dsp:spPr>
        <a:xfrm>
          <a:off x="1044214" y="1141010"/>
          <a:ext cx="3473375" cy="413151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  <a:headEnd type="none" w="med" len="med"/>
          <a:tailEnd type="none" w="med" len="me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Правление</a:t>
          </a:r>
        </a:p>
      </dsp:txBody>
      <dsp:txXfrm>
        <a:off x="1044214" y="1141010"/>
        <a:ext cx="3473375" cy="413151"/>
      </dsp:txXfrm>
    </dsp:sp>
    <dsp:sp modelId="{9B2CAF0B-13EF-48A0-9492-A46C86684C77}">
      <dsp:nvSpPr>
        <dsp:cNvPr id="0" name=""/>
        <dsp:cNvSpPr/>
      </dsp:nvSpPr>
      <dsp:spPr>
        <a:xfrm>
          <a:off x="1044214" y="1657449"/>
          <a:ext cx="3492293" cy="413151"/>
        </a:xfrm>
        <a:prstGeom prst="rect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Управляющая компания</a:t>
          </a:r>
        </a:p>
      </dsp:txBody>
      <dsp:txXfrm>
        <a:off x="1044214" y="1657449"/>
        <a:ext cx="3492293" cy="4131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2594" y="0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567F84-D113-4FCA-B066-3D7828D48900}" type="datetimeFigureOut">
              <a:rPr lang="ru-RU" smtClean="0"/>
              <a:t>23.03.2017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56378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2594" y="6456378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6666E-B2FA-4FA1-92F7-C54E5386A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897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3698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728B3E-D9BD-4B01-8042-8B9910CDFEF3}" type="datetimeFigureOut">
              <a:rPr lang="ru-RU" smtClean="0"/>
              <a:t>23.03.2017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3698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6A1A91-69FA-4804-9DC2-FC2B8B5089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976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A1A91-69FA-4804-9DC2-FC2B8B5089B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26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0" y="3527426"/>
            <a:ext cx="9144000" cy="33575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7" name="Oval 25"/>
          <p:cNvSpPr>
            <a:spLocks noChangeArrowheads="1"/>
          </p:cNvSpPr>
          <p:nvPr/>
        </p:nvSpPr>
        <p:spPr bwMode="ltGray">
          <a:xfrm>
            <a:off x="1258889" y="4508501"/>
            <a:ext cx="4248151" cy="1800225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86526"/>
            <a:ext cx="2133600" cy="168275"/>
          </a:xfrm>
        </p:spPr>
        <p:txBody>
          <a:bodyPr/>
          <a:lstStyle>
            <a:lvl1pPr>
              <a:defRPr sz="1200" b="0">
                <a:latin typeface="Arial" charset="0"/>
              </a:defRPr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86526"/>
            <a:ext cx="2895600" cy="168275"/>
          </a:xfrm>
        </p:spPr>
        <p:txBody>
          <a:bodyPr/>
          <a:lstStyle>
            <a:lvl1pPr algn="ctr">
              <a:defRPr sz="1200" b="0">
                <a:solidFill>
                  <a:schemeClr val="bg1"/>
                </a:solidFill>
                <a:latin typeface="Arial" charset="0"/>
              </a:defRPr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86526"/>
            <a:ext cx="2133600" cy="1682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003E9FFE-81FA-46FC-8E42-D1C1356A2B43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3141663"/>
            <a:ext cx="9144000" cy="431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0" name="Oval 18"/>
          <p:cNvSpPr>
            <a:spLocks noChangeArrowheads="1"/>
          </p:cNvSpPr>
          <p:nvPr/>
        </p:nvSpPr>
        <p:spPr bwMode="gray">
          <a:xfrm>
            <a:off x="276225" y="1255714"/>
            <a:ext cx="4656139" cy="483711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dist="172739" dir="3238358" algn="ctr" rotWithShape="0">
              <a:schemeClr val="tx1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2" name="Freeform 20" descr="1"/>
          <p:cNvSpPr>
            <a:spLocks/>
          </p:cNvSpPr>
          <p:nvPr/>
        </p:nvSpPr>
        <p:spPr bwMode="gray">
          <a:xfrm>
            <a:off x="1130302" y="1416051"/>
            <a:ext cx="2873375" cy="2182813"/>
          </a:xfrm>
          <a:custGeom>
            <a:avLst/>
            <a:gdLst>
              <a:gd name="T0" fmla="*/ 905 w 1810"/>
              <a:gd name="T1" fmla="*/ 1375 h 1375"/>
              <a:gd name="T2" fmla="*/ 1810 w 1810"/>
              <a:gd name="T3" fmla="*/ 395 h 1375"/>
              <a:gd name="T4" fmla="*/ 876 w 1810"/>
              <a:gd name="T5" fmla="*/ 24 h 1375"/>
              <a:gd name="T6" fmla="*/ 0 w 1810"/>
              <a:gd name="T7" fmla="*/ 396 h 1375"/>
              <a:gd name="T8" fmla="*/ 905 w 1810"/>
              <a:gd name="T9" fmla="*/ 1375 h 1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1375">
                <a:moveTo>
                  <a:pt x="905" y="1375"/>
                </a:moveTo>
                <a:lnTo>
                  <a:pt x="1810" y="395"/>
                </a:lnTo>
                <a:cubicBezTo>
                  <a:pt x="1612" y="176"/>
                  <a:pt x="1300" y="0"/>
                  <a:pt x="876" y="24"/>
                </a:cubicBezTo>
                <a:cubicBezTo>
                  <a:pt x="452" y="48"/>
                  <a:pt x="252" y="149"/>
                  <a:pt x="0" y="396"/>
                </a:cubicBezTo>
                <a:lnTo>
                  <a:pt x="905" y="137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 cmpd="sng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3" name="Freeform 21" descr="2"/>
          <p:cNvSpPr>
            <a:spLocks/>
          </p:cNvSpPr>
          <p:nvPr/>
        </p:nvSpPr>
        <p:spPr bwMode="gray">
          <a:xfrm>
            <a:off x="376239" y="2147889"/>
            <a:ext cx="2103437" cy="3032125"/>
          </a:xfrm>
          <a:custGeom>
            <a:avLst/>
            <a:gdLst>
              <a:gd name="T0" fmla="*/ 1325 w 1325"/>
              <a:gd name="T1" fmla="*/ 960 h 1910"/>
              <a:gd name="T2" fmla="*/ 414 w 1325"/>
              <a:gd name="T3" fmla="*/ 0 h 1910"/>
              <a:gd name="T4" fmla="*/ 27 w 1325"/>
              <a:gd name="T5" fmla="*/ 1014 h 1910"/>
              <a:gd name="T6" fmla="*/ 402 w 1325"/>
              <a:gd name="T7" fmla="*/ 1910 h 1910"/>
              <a:gd name="T8" fmla="*/ 1325 w 1325"/>
              <a:gd name="T9" fmla="*/ 960 h 1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5" h="1910">
                <a:moveTo>
                  <a:pt x="1325" y="960"/>
                </a:moveTo>
                <a:lnTo>
                  <a:pt x="414" y="0"/>
                </a:lnTo>
                <a:cubicBezTo>
                  <a:pt x="238" y="162"/>
                  <a:pt x="0" y="570"/>
                  <a:pt x="27" y="1014"/>
                </a:cubicBezTo>
                <a:cubicBezTo>
                  <a:pt x="53" y="1458"/>
                  <a:pt x="233" y="1748"/>
                  <a:pt x="402" y="1910"/>
                </a:cubicBezTo>
                <a:lnTo>
                  <a:pt x="1325" y="96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 cmpd="sng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4" name="Freeform 22" descr="55282"/>
          <p:cNvSpPr>
            <a:spLocks/>
          </p:cNvSpPr>
          <p:nvPr/>
        </p:nvSpPr>
        <p:spPr bwMode="gray">
          <a:xfrm>
            <a:off x="1085851" y="3730625"/>
            <a:ext cx="2962275" cy="2219325"/>
          </a:xfrm>
          <a:custGeom>
            <a:avLst/>
            <a:gdLst>
              <a:gd name="T0" fmla="*/ 927 w 1866"/>
              <a:gd name="T1" fmla="*/ 0 h 1398"/>
              <a:gd name="T2" fmla="*/ 0 w 1866"/>
              <a:gd name="T3" fmla="*/ 975 h 1398"/>
              <a:gd name="T4" fmla="*/ 996 w 1866"/>
              <a:gd name="T5" fmla="*/ 1387 h 1398"/>
              <a:gd name="T6" fmla="*/ 1866 w 1866"/>
              <a:gd name="T7" fmla="*/ 996 h 1398"/>
              <a:gd name="T8" fmla="*/ 927 w 1866"/>
              <a:gd name="T9" fmla="*/ 0 h 1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66" h="1398">
                <a:moveTo>
                  <a:pt x="927" y="0"/>
                </a:moveTo>
                <a:lnTo>
                  <a:pt x="0" y="975"/>
                </a:lnTo>
                <a:cubicBezTo>
                  <a:pt x="203" y="1204"/>
                  <a:pt x="607" y="1398"/>
                  <a:pt x="996" y="1387"/>
                </a:cubicBezTo>
                <a:cubicBezTo>
                  <a:pt x="1385" y="1375"/>
                  <a:pt x="1707" y="1159"/>
                  <a:pt x="1866" y="996"/>
                </a:cubicBezTo>
                <a:lnTo>
                  <a:pt x="927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 cmpd="sng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24200" y="762000"/>
            <a:ext cx="5715000" cy="1828800"/>
          </a:xfrm>
        </p:spPr>
        <p:txBody>
          <a:bodyPr/>
          <a:lstStyle>
            <a:lvl1pPr algn="r"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ru-RU" altLang="ru-RU" noProof="0"/>
              <a:t>Образец заголовка</a:t>
            </a:r>
            <a:endParaRPr lang="en-US" altLang="ru-RU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4343400" y="3178175"/>
            <a:ext cx="4572000" cy="3810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ru-RU" noProof="0"/>
              <a:t>Образец подзаголовка</a:t>
            </a:r>
            <a:endParaRPr lang="en-US" altLang="ru-RU" noProof="0"/>
          </a:p>
        </p:txBody>
      </p:sp>
      <p:sp>
        <p:nvSpPr>
          <p:cNvPr id="3091" name="Freeform 19" descr="4"/>
          <p:cNvSpPr>
            <a:spLocks/>
          </p:cNvSpPr>
          <p:nvPr/>
        </p:nvSpPr>
        <p:spPr bwMode="gray">
          <a:xfrm>
            <a:off x="2625726" y="2119313"/>
            <a:ext cx="2139951" cy="3116262"/>
          </a:xfrm>
          <a:custGeom>
            <a:avLst/>
            <a:gdLst>
              <a:gd name="T0" fmla="*/ 951 w 1348"/>
              <a:gd name="T1" fmla="*/ 1963 h 1963"/>
              <a:gd name="T2" fmla="*/ 1338 w 1348"/>
              <a:gd name="T3" fmla="*/ 977 h 1963"/>
              <a:gd name="T4" fmla="*/ 905 w 1348"/>
              <a:gd name="T5" fmla="*/ 0 h 1963"/>
              <a:gd name="T6" fmla="*/ 0 w 1348"/>
              <a:gd name="T7" fmla="*/ 987 h 1963"/>
              <a:gd name="T8" fmla="*/ 951 w 1348"/>
              <a:gd name="T9" fmla="*/ 1963 h 1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8" h="1963">
                <a:moveTo>
                  <a:pt x="951" y="1963"/>
                </a:moveTo>
                <a:cubicBezTo>
                  <a:pt x="1244" y="1689"/>
                  <a:pt x="1348" y="1323"/>
                  <a:pt x="1338" y="977"/>
                </a:cubicBezTo>
                <a:cubicBezTo>
                  <a:pt x="1329" y="629"/>
                  <a:pt x="1132" y="226"/>
                  <a:pt x="905" y="0"/>
                </a:cubicBezTo>
                <a:lnTo>
                  <a:pt x="0" y="987"/>
                </a:lnTo>
                <a:lnTo>
                  <a:pt x="951" y="1963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 cmpd="sng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5" name="Oval 23"/>
          <p:cNvSpPr>
            <a:spLocks noChangeArrowheads="1"/>
          </p:cNvSpPr>
          <p:nvPr/>
        </p:nvSpPr>
        <p:spPr bwMode="gray">
          <a:xfrm>
            <a:off x="1806576" y="2954338"/>
            <a:ext cx="1655763" cy="1655762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1981201" y="3505201"/>
            <a:ext cx="13081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ru-RU" sz="2800" b="1">
                <a:latin typeface="Verdana" pitchFamily="34" charset="0"/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0B289-EFC7-4D35-9E27-156D022D5E4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381522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060D0F-F98D-47AD-A148-81C785CFFD7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56040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41426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41426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4AFB67-DA42-4342-B13B-6C80D495536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141749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6A47C-F4C0-4797-B5EE-85E0696C1D3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172705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77961-23A3-4016-9C12-BF5E4DC35576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13679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D72A6-1C57-4857-B36A-D849517CF260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23443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48F0A3-F90C-4049-AF2F-06CA0F78C2D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994676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0467EF-CFCE-4FF4-8352-E8D81C4444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242678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17BDE-09E2-4E5F-B996-3259436C4FA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35278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49" y="152400"/>
            <a:ext cx="2076451" cy="63373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81001" y="152400"/>
            <a:ext cx="6076951" cy="63373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257DB-E0D0-4114-B570-24F9E39B861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65543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52401"/>
            <a:ext cx="7391400" cy="563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41426"/>
            <a:ext cx="8229600" cy="5248275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81000" y="838201"/>
            <a:ext cx="5943600" cy="254000"/>
          </a:xfrm>
        </p:spPr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324600" y="6564314"/>
            <a:ext cx="23622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124200" y="6553201"/>
            <a:ext cx="2133600" cy="234950"/>
          </a:xfrm>
        </p:spPr>
        <p:txBody>
          <a:bodyPr/>
          <a:lstStyle>
            <a:lvl1pPr>
              <a:defRPr/>
            </a:lvl1pPr>
          </a:lstStyle>
          <a:p>
            <a:fld id="{AB6E53A2-115E-4C26-8CB7-41BF9855C90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6439814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52401"/>
            <a:ext cx="7391400" cy="563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241426"/>
            <a:ext cx="8229600" cy="5248275"/>
          </a:xfrm>
        </p:spPr>
        <p:txBody>
          <a:bodyPr/>
          <a:lstStyle/>
          <a:p>
            <a:r>
              <a:rPr lang="ru-RU"/>
              <a:t>Вставка диаграммы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81000" y="838201"/>
            <a:ext cx="5943600" cy="254000"/>
          </a:xfrm>
        </p:spPr>
        <p:txBody>
          <a:bodyPr/>
          <a:lstStyle>
            <a:lvl1pPr>
              <a:defRPr/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324600" y="6564314"/>
            <a:ext cx="23622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124200" y="6553201"/>
            <a:ext cx="2133600" cy="234950"/>
          </a:xfrm>
        </p:spPr>
        <p:txBody>
          <a:bodyPr/>
          <a:lstStyle>
            <a:lvl1pPr>
              <a:defRPr/>
            </a:lvl1pPr>
          </a:lstStyle>
          <a:p>
            <a:fld id="{DEE6B546-98C9-4343-804A-0E36CB0F6AB6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7172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0" y="798514"/>
            <a:ext cx="9144000" cy="3127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white">
          <a:xfrm>
            <a:off x="0" y="1"/>
            <a:ext cx="9144000" cy="83661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41426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381000" y="838201"/>
            <a:ext cx="5943600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ru-RU" altLang="ru-RU"/>
              <a:t>www.thmemgallery.com</a:t>
            </a:r>
            <a:endParaRPr lang="en-US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324600" y="6564314"/>
            <a:ext cx="23622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+mn-lt"/>
              </a:defRPr>
            </a:lvl1pPr>
          </a:lstStyle>
          <a:p>
            <a:r>
              <a:rPr lang="en-US" altLang="ru-RU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24200" y="6553201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68C7E8F-3AD8-4D59-ADBA-6DA1F8C6606A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381000" y="152401"/>
            <a:ext cx="73914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grpSp>
        <p:nvGrpSpPr>
          <p:cNvPr id="1041" name="Group 17"/>
          <p:cNvGrpSpPr>
            <a:grpSpLocks/>
          </p:cNvGrpSpPr>
          <p:nvPr/>
        </p:nvGrpSpPr>
        <p:grpSpPr bwMode="auto">
          <a:xfrm>
            <a:off x="7308851" y="188914"/>
            <a:ext cx="1665288" cy="1512887"/>
            <a:chOff x="4604" y="119"/>
            <a:chExt cx="1049" cy="953"/>
          </a:xfrm>
        </p:grpSpPr>
        <p:sp>
          <p:nvSpPr>
            <p:cNvPr id="1042" name="Oval 18"/>
            <p:cNvSpPr>
              <a:spLocks noChangeArrowheads="1"/>
            </p:cNvSpPr>
            <p:nvPr userDrawn="1"/>
          </p:nvSpPr>
          <p:spPr bwMode="gray">
            <a:xfrm>
              <a:off x="4921" y="845"/>
              <a:ext cx="732" cy="227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tint val="0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3" name="Oval 19"/>
            <p:cNvSpPr>
              <a:spLocks noChangeArrowheads="1"/>
            </p:cNvSpPr>
            <p:nvPr userDrawn="1"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63500" dir="2212194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4" name="Freeform 20" descr="4"/>
            <p:cNvSpPr>
              <a:spLocks/>
            </p:cNvSpPr>
            <p:nvPr userDrawn="1"/>
          </p:nvSpPr>
          <p:spPr bwMode="gray">
            <a:xfrm>
              <a:off x="5077" y="281"/>
              <a:ext cx="426" cy="588"/>
            </a:xfrm>
            <a:custGeom>
              <a:avLst/>
              <a:gdLst>
                <a:gd name="T0" fmla="*/ 951 w 1348"/>
                <a:gd name="T1" fmla="*/ 1963 h 1963"/>
                <a:gd name="T2" fmla="*/ 1338 w 1348"/>
                <a:gd name="T3" fmla="*/ 977 h 1963"/>
                <a:gd name="T4" fmla="*/ 905 w 1348"/>
                <a:gd name="T5" fmla="*/ 0 h 1963"/>
                <a:gd name="T6" fmla="*/ 0 w 1348"/>
                <a:gd name="T7" fmla="*/ 987 h 1963"/>
                <a:gd name="T8" fmla="*/ 951 w 1348"/>
                <a:gd name="T9" fmla="*/ 1963 h 1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15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5" name="Freeform 21" descr="1"/>
            <p:cNvSpPr>
              <a:spLocks/>
            </p:cNvSpPr>
            <p:nvPr userDrawn="1"/>
          </p:nvSpPr>
          <p:spPr bwMode="gray">
            <a:xfrm>
              <a:off x="4779" y="144"/>
              <a:ext cx="572" cy="416"/>
            </a:xfrm>
            <a:custGeom>
              <a:avLst/>
              <a:gdLst>
                <a:gd name="T0" fmla="*/ 905 w 1810"/>
                <a:gd name="T1" fmla="*/ 1388 h 1388"/>
                <a:gd name="T2" fmla="*/ 1810 w 1810"/>
                <a:gd name="T3" fmla="*/ 408 h 1388"/>
                <a:gd name="T4" fmla="*/ 874 w 1810"/>
                <a:gd name="T5" fmla="*/ 40 h 1388"/>
                <a:gd name="T6" fmla="*/ 0 w 1810"/>
                <a:gd name="T7" fmla="*/ 409 h 1388"/>
                <a:gd name="T8" fmla="*/ 905 w 1810"/>
                <a:gd name="T9" fmla="*/ 1388 h 1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16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6" name="Freeform 22" descr="2"/>
            <p:cNvSpPr>
              <a:spLocks/>
            </p:cNvSpPr>
            <p:nvPr userDrawn="1"/>
          </p:nvSpPr>
          <p:spPr bwMode="gray">
            <a:xfrm>
              <a:off x="4629" y="286"/>
              <a:ext cx="419" cy="572"/>
            </a:xfrm>
            <a:custGeom>
              <a:avLst/>
              <a:gdLst>
                <a:gd name="T0" fmla="*/ 1325 w 1325"/>
                <a:gd name="T1" fmla="*/ 960 h 1910"/>
                <a:gd name="T2" fmla="*/ 414 w 1325"/>
                <a:gd name="T3" fmla="*/ 0 h 1910"/>
                <a:gd name="T4" fmla="*/ 27 w 1325"/>
                <a:gd name="T5" fmla="*/ 1014 h 1910"/>
                <a:gd name="T6" fmla="*/ 402 w 1325"/>
                <a:gd name="T7" fmla="*/ 1910 h 1910"/>
                <a:gd name="T8" fmla="*/ 1325 w 1325"/>
                <a:gd name="T9" fmla="*/ 960 h 1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17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7" name="Freeform 23" descr="55282"/>
            <p:cNvSpPr>
              <a:spLocks/>
            </p:cNvSpPr>
            <p:nvPr userDrawn="1"/>
          </p:nvSpPr>
          <p:spPr bwMode="gray">
            <a:xfrm>
              <a:off x="4770" y="585"/>
              <a:ext cx="590" cy="418"/>
            </a:xfrm>
            <a:custGeom>
              <a:avLst/>
              <a:gdLst>
                <a:gd name="T0" fmla="*/ 927 w 1866"/>
                <a:gd name="T1" fmla="*/ 0 h 1398"/>
                <a:gd name="T2" fmla="*/ 0 w 1866"/>
                <a:gd name="T3" fmla="*/ 975 h 1398"/>
                <a:gd name="T4" fmla="*/ 996 w 1866"/>
                <a:gd name="T5" fmla="*/ 1387 h 1398"/>
                <a:gd name="T6" fmla="*/ 1866 w 1866"/>
                <a:gd name="T7" fmla="*/ 996 h 1398"/>
                <a:gd name="T8" fmla="*/ 927 w 1866"/>
                <a:gd name="T9" fmla="*/ 0 h 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18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8" name="Oval 24"/>
            <p:cNvSpPr>
              <a:spLocks noChangeArrowheads="1"/>
            </p:cNvSpPr>
            <p:nvPr userDrawn="1"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chart" Target="../charts/char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chart" Target="../charts/char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89485" y="674169"/>
            <a:ext cx="8011616" cy="936104"/>
          </a:xfrm>
        </p:spPr>
        <p:txBody>
          <a:bodyPr/>
          <a:lstStyle/>
          <a:p>
            <a:r>
              <a:rPr lang="ru-RU" altLang="ru-RU" sz="1800" dirty="0">
                <a:solidFill>
                  <a:schemeClr val="accent4"/>
                </a:solidFill>
              </a:rPr>
              <a:t>Московский физико-технический институт (государственный университет), </a:t>
            </a:r>
            <a:br>
              <a:rPr lang="ru-RU" altLang="ru-RU" sz="1800" dirty="0">
                <a:solidFill>
                  <a:schemeClr val="accent4"/>
                </a:solidFill>
              </a:rPr>
            </a:br>
            <a:br>
              <a:rPr lang="ru-RU" altLang="ru-RU" sz="1800" dirty="0">
                <a:solidFill>
                  <a:schemeClr val="accent4"/>
                </a:solidFill>
              </a:rPr>
            </a:br>
            <a:r>
              <a:rPr lang="ru-RU" altLang="ru-RU" sz="1800" dirty="0">
                <a:solidFill>
                  <a:schemeClr val="accent4"/>
                </a:solidFill>
              </a:rPr>
              <a:t>ООО «ВЕКТОР-К»</a:t>
            </a:r>
            <a:br>
              <a:rPr lang="ru-RU" altLang="ru-RU" sz="3200" dirty="0">
                <a:solidFill>
                  <a:schemeClr val="accent2"/>
                </a:solidFill>
              </a:rPr>
            </a:br>
            <a:endParaRPr lang="en-US" altLang="ru-RU" sz="24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223247" y="3754855"/>
            <a:ext cx="3566741" cy="809409"/>
          </a:xfrm>
        </p:spPr>
        <p:txBody>
          <a:bodyPr/>
          <a:lstStyle/>
          <a:p>
            <a:r>
              <a:rPr lang="ru-RU" altLang="ru-RU" sz="1800" b="1" dirty="0"/>
              <a:t>Александров Андрей</a:t>
            </a:r>
          </a:p>
          <a:p>
            <a:r>
              <a:rPr lang="ru-RU" altLang="ru-RU" sz="1800" b="1" dirty="0"/>
              <a:t>Вячеславович</a:t>
            </a:r>
            <a:endParaRPr lang="en-US" altLang="ru-RU" sz="1800" b="1" dirty="0"/>
          </a:p>
        </p:txBody>
      </p:sp>
      <p:sp>
        <p:nvSpPr>
          <p:cNvPr id="2052" name="Oval 4"/>
          <p:cNvSpPr>
            <a:spLocks noChangeArrowheads="1"/>
          </p:cNvSpPr>
          <p:nvPr/>
        </p:nvSpPr>
        <p:spPr bwMode="ltGray">
          <a:xfrm>
            <a:off x="6500813" y="5949951"/>
            <a:ext cx="431800" cy="431800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57255"/>
                  <a:invGamma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>
              <a:solidFill>
                <a:schemeClr val="bg1"/>
              </a:solidFill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473327" y="5957888"/>
            <a:ext cx="231666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ru-RU" altLang="ru-RU" b="1" dirty="0">
                <a:solidFill>
                  <a:schemeClr val="bg1"/>
                </a:solidFill>
                <a:latin typeface="Verdana" pitchFamily="34" charset="0"/>
              </a:rPr>
              <a:t>Ижевск, 2017 г.</a:t>
            </a:r>
            <a:endParaRPr lang="en-US" altLang="ru-RU" b="1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black">
          <a:xfrm>
            <a:off x="778372" y="1628800"/>
            <a:ext cx="801161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9pPr>
          </a:lstStyle>
          <a:p>
            <a:r>
              <a:rPr lang="ru-RU" altLang="ru-RU" sz="2400" kern="0" dirty="0"/>
              <a:t>Негосударственные </a:t>
            </a:r>
          </a:p>
          <a:p>
            <a:r>
              <a:rPr lang="ru-RU" altLang="ru-RU" sz="2400" kern="0" dirty="0"/>
              <a:t>Фонды НИОКР</a:t>
            </a:r>
            <a:endParaRPr lang="en-US" altLang="ru-RU" sz="2400" kern="0" dirty="0"/>
          </a:p>
        </p:txBody>
      </p:sp>
      <p:pic>
        <p:nvPicPr>
          <p:cNvPr id="13" name="Picture 2" descr="http://doinhmao.ru/uploads/public/554/21e/8f5/55421e8f58ee365866326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80927"/>
            <a:ext cx="2592288" cy="194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C:\Users\Евгений\Downloads\Telegram Desktop\Vektor-K-Logo-Z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824" y="1162559"/>
            <a:ext cx="738505" cy="474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11" descr="C:\Users\Евгений\Downloads\ru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98861"/>
            <a:ext cx="1440160" cy="50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000" dirty="0"/>
              <a:t>Фонды поддержки научной, научно-технической и инновационной деятельности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412776"/>
            <a:ext cx="7416824" cy="1152128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создания</a:t>
            </a:r>
            <a:r>
              <a:rPr lang="ru-RU" altLang="ru-RU" sz="18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финансовое обеспечение научной, научно-технической, инновационной деятельности в том числе на условиях софинансирования за счет средств различных источников. </a:t>
            </a:r>
            <a:endParaRPr lang="en-US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91880" y="2564903"/>
            <a:ext cx="2160240" cy="79208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Нормативная основа</a:t>
            </a:r>
          </a:p>
        </p:txBody>
      </p:sp>
      <p:cxnSp>
        <p:nvCxnSpPr>
          <p:cNvPr id="12" name="Прямая соединительная линия 11"/>
          <p:cNvCxnSpPr>
            <a:stCxn id="2" idx="2"/>
          </p:cNvCxnSpPr>
          <p:nvPr/>
        </p:nvCxnSpPr>
        <p:spPr>
          <a:xfrm>
            <a:off x="4572000" y="3356991"/>
            <a:ext cx="0" cy="288032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297409" y="3647521"/>
            <a:ext cx="6606291" cy="18505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1278964" y="3645022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3331192" y="366602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5691831" y="3645023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7902487" y="3653261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378864" y="4005063"/>
            <a:ext cx="1800200" cy="158417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Гражданский кодекс РФ</a:t>
            </a:r>
          </a:p>
          <a:p>
            <a:pPr algn="ctr"/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(часть первая) от 30.11.1994 № 51-ФЗ (ред. от 13.07.2015)</a:t>
            </a:r>
          </a:p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Статьи 123.17-20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003600" y="4005063"/>
            <a:ext cx="1800200" cy="158417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Налоговый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 РФ</a:t>
            </a:r>
          </a:p>
          <a:p>
            <a:pPr algn="ctr"/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5.08.2000 года N 117-ФЗ (в ред. от 07.06.2011)</a:t>
            </a:r>
          </a:p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262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4791731" y="4005062"/>
            <a:ext cx="1800200" cy="158417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от 12.01.1996 № 7-ФЗ</a:t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(ред. от 28.11.2015) «О некоммерческих организациях»</a:t>
            </a:r>
          </a:p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7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2521286" y="4005063"/>
            <a:ext cx="1800200" cy="158417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от 23.08.1996 № 127-ФЗ</a:t>
            </a:r>
          </a:p>
          <a:p>
            <a:pPr algn="ctr"/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(ред. от 13.07.2015) «О науке и государственной научно-технической политике»</a:t>
            </a:r>
          </a:p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15.1</a:t>
            </a:r>
          </a:p>
        </p:txBody>
      </p:sp>
      <p:sp>
        <p:nvSpPr>
          <p:cNvPr id="68608" name="Номер слайда 68607"/>
          <p:cNvSpPr>
            <a:spLocks noGrp="1"/>
          </p:cNvSpPr>
          <p:nvPr>
            <p:ph type="sldNum" sz="quarter" idx="12"/>
          </p:nvPr>
        </p:nvSpPr>
        <p:spPr>
          <a:xfrm>
            <a:off x="6835687" y="6453336"/>
            <a:ext cx="2133600" cy="234950"/>
          </a:xfrm>
        </p:spPr>
        <p:txBody>
          <a:bodyPr/>
          <a:lstStyle/>
          <a:p>
            <a:fld id="{B600B289-EFC7-4D35-9E27-156D022D5E4B}" type="slidenum">
              <a:rPr lang="en-US" altLang="ru-RU" smtClean="0"/>
              <a:pPr/>
              <a:t>2</a:t>
            </a:fld>
            <a:endParaRPr lang="en-US" alt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000" dirty="0"/>
              <a:t>Фонды поддержки научной, научно-технической и инновационной деятельности</a:t>
            </a: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1660526" y="722313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ru-RU"/>
          </a:p>
        </p:txBody>
      </p:sp>
      <p:sp>
        <p:nvSpPr>
          <p:cNvPr id="67588" name="AutoShape 4"/>
          <p:cNvSpPr>
            <a:spLocks noChangeArrowheads="1"/>
          </p:cNvSpPr>
          <p:nvPr/>
        </p:nvSpPr>
        <p:spPr bwMode="ltGray">
          <a:xfrm rot="5400000">
            <a:off x="-1463785" y="1427315"/>
            <a:ext cx="2918469" cy="2603099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7589" name="AutoShape 5"/>
          <p:cNvSpPr>
            <a:spLocks noChangeArrowheads="1"/>
          </p:cNvSpPr>
          <p:nvPr/>
        </p:nvSpPr>
        <p:spPr bwMode="ltGray">
          <a:xfrm rot="5400000" flipH="1">
            <a:off x="-896582" y="1797821"/>
            <a:ext cx="1793164" cy="1737089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67591" name="AutoShape 7"/>
          <p:cNvSpPr>
            <a:spLocks noChangeArrowheads="1"/>
          </p:cNvSpPr>
          <p:nvPr/>
        </p:nvSpPr>
        <p:spPr bwMode="gray">
          <a:xfrm>
            <a:off x="1206398" y="3267595"/>
            <a:ext cx="4619522" cy="459958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gamma/>
                        <a:tint val="0"/>
                        <a:invGamma/>
                      </a:schemeClr>
                    </a:gs>
                    <a:gs pos="100000">
                      <a:schemeClr val="folHlink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финансового обеспечения</a:t>
            </a:r>
          </a:p>
        </p:txBody>
      </p:sp>
      <p:sp>
        <p:nvSpPr>
          <p:cNvPr id="67592" name="AutoShape 8"/>
          <p:cNvSpPr>
            <a:spLocks noChangeArrowheads="1"/>
          </p:cNvSpPr>
          <p:nvPr/>
        </p:nvSpPr>
        <p:spPr bwMode="gray">
          <a:xfrm>
            <a:off x="1490546" y="2581795"/>
            <a:ext cx="4546281" cy="459958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Экспертиза программ и проектов</a:t>
            </a:r>
          </a:p>
        </p:txBody>
      </p:sp>
      <p:sp>
        <p:nvSpPr>
          <p:cNvPr id="67593" name="AutoShape 9"/>
          <p:cNvSpPr>
            <a:spLocks noChangeArrowheads="1"/>
          </p:cNvSpPr>
          <p:nvPr/>
        </p:nvSpPr>
        <p:spPr bwMode="gray">
          <a:xfrm>
            <a:off x="1334301" y="1929928"/>
            <a:ext cx="4491619" cy="459958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gamma/>
                        <a:tint val="0"/>
                        <a:invGamma/>
                      </a:schemeClr>
                    </a:gs>
                    <a:gs pos="100000">
                      <a:schemeClr val="folHlink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Конкурсный отбор программ и проектов</a:t>
            </a:r>
          </a:p>
        </p:txBody>
      </p:sp>
      <p:sp>
        <p:nvSpPr>
          <p:cNvPr id="67594" name="AutoShape 10"/>
          <p:cNvSpPr>
            <a:spLocks noChangeArrowheads="1"/>
          </p:cNvSpPr>
          <p:nvPr/>
        </p:nvSpPr>
        <p:spPr bwMode="gray">
          <a:xfrm>
            <a:off x="753141" y="1269630"/>
            <a:ext cx="4714482" cy="459958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направлений исследований</a:t>
            </a:r>
          </a:p>
        </p:txBody>
      </p:sp>
      <p:grpSp>
        <p:nvGrpSpPr>
          <p:cNvPr id="67595" name="Group 11"/>
          <p:cNvGrpSpPr>
            <a:grpSpLocks/>
          </p:cNvGrpSpPr>
          <p:nvPr/>
        </p:nvGrpSpPr>
        <p:grpSpPr bwMode="auto">
          <a:xfrm>
            <a:off x="438141" y="1409664"/>
            <a:ext cx="346182" cy="470140"/>
            <a:chOff x="2078" y="1387"/>
            <a:chExt cx="1615" cy="2201"/>
          </a:xfrm>
        </p:grpSpPr>
        <p:sp>
          <p:nvSpPr>
            <p:cNvPr id="67596" name="Oval 12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7597" name="Oval 13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7598" name="Oval 14"/>
            <p:cNvSpPr>
              <a:spLocks noChangeArrowheads="1"/>
            </p:cNvSpPr>
            <p:nvPr/>
          </p:nvSpPr>
          <p:spPr bwMode="gray">
            <a:xfrm>
              <a:off x="2254" y="1387"/>
              <a:ext cx="1101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599" name="Oval 15"/>
            <p:cNvSpPr>
              <a:spLocks noChangeArrowheads="1"/>
            </p:cNvSpPr>
            <p:nvPr/>
          </p:nvSpPr>
          <p:spPr bwMode="gray">
            <a:xfrm>
              <a:off x="2254" y="1387"/>
              <a:ext cx="1101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600" name="Oval 16"/>
            <p:cNvSpPr>
              <a:spLocks noChangeArrowheads="1"/>
            </p:cNvSpPr>
            <p:nvPr/>
          </p:nvSpPr>
          <p:spPr bwMode="gray">
            <a:xfrm>
              <a:off x="2337" y="1387"/>
              <a:ext cx="1096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7601" name="Oval 17"/>
            <p:cNvSpPr>
              <a:spLocks noChangeArrowheads="1"/>
            </p:cNvSpPr>
            <p:nvPr/>
          </p:nvSpPr>
          <p:spPr bwMode="gray">
            <a:xfrm>
              <a:off x="2337" y="1387"/>
              <a:ext cx="1096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grpSp>
        <p:nvGrpSpPr>
          <p:cNvPr id="67602" name="Group 18"/>
          <p:cNvGrpSpPr>
            <a:grpSpLocks/>
          </p:cNvGrpSpPr>
          <p:nvPr/>
        </p:nvGrpSpPr>
        <p:grpSpPr bwMode="auto">
          <a:xfrm>
            <a:off x="1005071" y="1929928"/>
            <a:ext cx="346182" cy="470140"/>
            <a:chOff x="2078" y="1387"/>
            <a:chExt cx="1615" cy="2201"/>
          </a:xfrm>
        </p:grpSpPr>
        <p:sp>
          <p:nvSpPr>
            <p:cNvPr id="67603" name="Oval 19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7604" name="Oval 20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7605" name="Oval 21"/>
            <p:cNvSpPr>
              <a:spLocks noChangeArrowheads="1"/>
            </p:cNvSpPr>
            <p:nvPr/>
          </p:nvSpPr>
          <p:spPr bwMode="gray">
            <a:xfrm>
              <a:off x="2254" y="1387"/>
              <a:ext cx="1101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606" name="Oval 22"/>
            <p:cNvSpPr>
              <a:spLocks noChangeArrowheads="1"/>
            </p:cNvSpPr>
            <p:nvPr/>
          </p:nvSpPr>
          <p:spPr bwMode="gray">
            <a:xfrm>
              <a:off x="2254" y="1387"/>
              <a:ext cx="1101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607" name="Oval 23"/>
            <p:cNvSpPr>
              <a:spLocks noChangeArrowheads="1"/>
            </p:cNvSpPr>
            <p:nvPr/>
          </p:nvSpPr>
          <p:spPr bwMode="gray">
            <a:xfrm>
              <a:off x="2337" y="1387"/>
              <a:ext cx="1096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7608" name="Oval 24"/>
            <p:cNvSpPr>
              <a:spLocks noChangeArrowheads="1"/>
            </p:cNvSpPr>
            <p:nvPr/>
          </p:nvSpPr>
          <p:spPr bwMode="gray">
            <a:xfrm>
              <a:off x="2337" y="1387"/>
              <a:ext cx="1096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grpSp>
        <p:nvGrpSpPr>
          <p:cNvPr id="67609" name="Group 25"/>
          <p:cNvGrpSpPr>
            <a:grpSpLocks/>
          </p:cNvGrpSpPr>
          <p:nvPr/>
        </p:nvGrpSpPr>
        <p:grpSpPr bwMode="auto">
          <a:xfrm>
            <a:off x="1144365" y="2569263"/>
            <a:ext cx="346182" cy="470140"/>
            <a:chOff x="2078" y="1387"/>
            <a:chExt cx="1615" cy="2201"/>
          </a:xfrm>
        </p:grpSpPr>
        <p:sp>
          <p:nvSpPr>
            <p:cNvPr id="67610" name="Oval 2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7611" name="Oval 2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7612" name="Oval 28"/>
            <p:cNvSpPr>
              <a:spLocks noChangeArrowheads="1"/>
            </p:cNvSpPr>
            <p:nvPr/>
          </p:nvSpPr>
          <p:spPr bwMode="gray">
            <a:xfrm>
              <a:off x="2254" y="1387"/>
              <a:ext cx="1101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613" name="Oval 29"/>
            <p:cNvSpPr>
              <a:spLocks noChangeArrowheads="1"/>
            </p:cNvSpPr>
            <p:nvPr/>
          </p:nvSpPr>
          <p:spPr bwMode="gray">
            <a:xfrm>
              <a:off x="2254" y="1387"/>
              <a:ext cx="1101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614" name="Oval 30"/>
            <p:cNvSpPr>
              <a:spLocks noChangeArrowheads="1"/>
            </p:cNvSpPr>
            <p:nvPr/>
          </p:nvSpPr>
          <p:spPr bwMode="gray">
            <a:xfrm>
              <a:off x="2337" y="1387"/>
              <a:ext cx="1096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7615" name="Oval 31"/>
            <p:cNvSpPr>
              <a:spLocks noChangeArrowheads="1"/>
            </p:cNvSpPr>
            <p:nvPr/>
          </p:nvSpPr>
          <p:spPr bwMode="gray">
            <a:xfrm>
              <a:off x="2337" y="1387"/>
              <a:ext cx="1096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grpSp>
        <p:nvGrpSpPr>
          <p:cNvPr id="67616" name="Group 32"/>
          <p:cNvGrpSpPr>
            <a:grpSpLocks/>
          </p:cNvGrpSpPr>
          <p:nvPr/>
        </p:nvGrpSpPr>
        <p:grpSpPr bwMode="auto">
          <a:xfrm>
            <a:off x="880151" y="3244004"/>
            <a:ext cx="346182" cy="470140"/>
            <a:chOff x="2078" y="1387"/>
            <a:chExt cx="1615" cy="2201"/>
          </a:xfrm>
        </p:grpSpPr>
        <p:sp>
          <p:nvSpPr>
            <p:cNvPr id="67617" name="Oval 33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7618" name="Oval 34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7619" name="Oval 35"/>
            <p:cNvSpPr>
              <a:spLocks noChangeArrowheads="1"/>
            </p:cNvSpPr>
            <p:nvPr/>
          </p:nvSpPr>
          <p:spPr bwMode="gray">
            <a:xfrm>
              <a:off x="2254" y="1387"/>
              <a:ext cx="1101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620" name="Oval 36"/>
            <p:cNvSpPr>
              <a:spLocks noChangeArrowheads="1"/>
            </p:cNvSpPr>
            <p:nvPr/>
          </p:nvSpPr>
          <p:spPr bwMode="gray">
            <a:xfrm>
              <a:off x="2254" y="1387"/>
              <a:ext cx="1101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621" name="Oval 37"/>
            <p:cNvSpPr>
              <a:spLocks noChangeArrowheads="1"/>
            </p:cNvSpPr>
            <p:nvPr/>
          </p:nvSpPr>
          <p:spPr bwMode="gray">
            <a:xfrm>
              <a:off x="2337" y="1387"/>
              <a:ext cx="1096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7622" name="Oval 38"/>
            <p:cNvSpPr>
              <a:spLocks noChangeArrowheads="1"/>
            </p:cNvSpPr>
            <p:nvPr/>
          </p:nvSpPr>
          <p:spPr bwMode="gray">
            <a:xfrm>
              <a:off x="2337" y="1387"/>
              <a:ext cx="1096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grpSp>
        <p:nvGrpSpPr>
          <p:cNvPr id="67623" name="Group 39"/>
          <p:cNvGrpSpPr>
            <a:grpSpLocks/>
          </p:cNvGrpSpPr>
          <p:nvPr/>
        </p:nvGrpSpPr>
        <p:grpSpPr bwMode="auto">
          <a:xfrm>
            <a:off x="265038" y="3855489"/>
            <a:ext cx="323102" cy="470140"/>
            <a:chOff x="2078" y="1387"/>
            <a:chExt cx="1615" cy="2201"/>
          </a:xfrm>
        </p:grpSpPr>
        <p:sp>
          <p:nvSpPr>
            <p:cNvPr id="67624" name="Oval 4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7625" name="Oval 4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7626" name="Oval 42"/>
            <p:cNvSpPr>
              <a:spLocks noChangeArrowheads="1"/>
            </p:cNvSpPr>
            <p:nvPr/>
          </p:nvSpPr>
          <p:spPr bwMode="gray">
            <a:xfrm>
              <a:off x="2254" y="1387"/>
              <a:ext cx="1180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627" name="Oval 43"/>
            <p:cNvSpPr>
              <a:spLocks noChangeArrowheads="1"/>
            </p:cNvSpPr>
            <p:nvPr/>
          </p:nvSpPr>
          <p:spPr bwMode="gray">
            <a:xfrm>
              <a:off x="2254" y="1387"/>
              <a:ext cx="1180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628" name="Oval 44"/>
            <p:cNvSpPr>
              <a:spLocks noChangeArrowheads="1"/>
            </p:cNvSpPr>
            <p:nvPr/>
          </p:nvSpPr>
          <p:spPr bwMode="gray">
            <a:xfrm>
              <a:off x="2337" y="1387"/>
              <a:ext cx="1096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7629" name="Oval 45"/>
            <p:cNvSpPr>
              <a:spLocks noChangeArrowheads="1"/>
            </p:cNvSpPr>
            <p:nvPr/>
          </p:nvSpPr>
          <p:spPr bwMode="gray">
            <a:xfrm>
              <a:off x="2337" y="1387"/>
              <a:ext cx="1096" cy="2201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464425" y="1456768"/>
            <a:ext cx="2726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1024792" y="1992514"/>
            <a:ext cx="2726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1185954" y="2651287"/>
            <a:ext cx="2726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910443" y="3318995"/>
            <a:ext cx="2726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278505" y="3929304"/>
            <a:ext cx="2726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" name="Прямоугольник 5"/>
          <p:cNvSpPr/>
          <p:nvPr/>
        </p:nvSpPr>
        <p:spPr>
          <a:xfrm rot="16200000">
            <a:off x="-209750" y="2369657"/>
            <a:ext cx="10658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НИОКР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0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3</a:t>
            </a:fld>
            <a:endParaRPr lang="en-US" altLang="ru-RU"/>
          </a:p>
        </p:txBody>
      </p:sp>
      <p:sp>
        <p:nvSpPr>
          <p:cNvPr id="67590" name="AutoShape 6"/>
          <p:cNvSpPr>
            <a:spLocks noChangeArrowheads="1"/>
          </p:cNvSpPr>
          <p:nvPr/>
        </p:nvSpPr>
        <p:spPr bwMode="gray">
          <a:xfrm>
            <a:off x="593869" y="3882593"/>
            <a:ext cx="4081565" cy="459958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за результативностью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461399" y="5023648"/>
            <a:ext cx="1287065" cy="362693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Компании</a:t>
            </a: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3779912" y="4997692"/>
            <a:ext cx="822728" cy="362693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Вузы</a:t>
            </a: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5136727" y="4054211"/>
            <a:ext cx="1800200" cy="36269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Жертвователи</a:t>
            </a: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4992711" y="6029399"/>
            <a:ext cx="2088232" cy="65888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Технологические платформы</a:t>
            </a: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5352751" y="4875554"/>
            <a:ext cx="1368152" cy="65888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НИОКР</a:t>
            </a:r>
          </a:p>
        </p:txBody>
      </p:sp>
      <p:cxnSp>
        <p:nvCxnSpPr>
          <p:cNvPr id="72" name="Прямая со стрелкой 71"/>
          <p:cNvCxnSpPr/>
          <p:nvPr/>
        </p:nvCxnSpPr>
        <p:spPr>
          <a:xfrm>
            <a:off x="6036827" y="5534440"/>
            <a:ext cx="0" cy="44211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602640" y="5179039"/>
            <a:ext cx="750110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6720903" y="5204997"/>
            <a:ext cx="750110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67" idx="2"/>
            <a:endCxn id="69" idx="0"/>
          </p:cNvCxnSpPr>
          <p:nvPr/>
        </p:nvCxnSpPr>
        <p:spPr>
          <a:xfrm>
            <a:off x="6036827" y="4416904"/>
            <a:ext cx="0" cy="4586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5675879" y="4461563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dirty="0"/>
          </a:p>
        </p:txBody>
      </p:sp>
      <p:sp>
        <p:nvSpPr>
          <p:cNvPr id="83" name="Прямоугольник 82"/>
          <p:cNvSpPr/>
          <p:nvPr/>
        </p:nvSpPr>
        <p:spPr>
          <a:xfrm>
            <a:off x="6116545" y="4461563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dirty="0"/>
          </a:p>
        </p:txBody>
      </p:sp>
      <p:sp>
        <p:nvSpPr>
          <p:cNvPr id="84" name="Прямоугольник 83"/>
          <p:cNvSpPr/>
          <p:nvPr/>
        </p:nvSpPr>
        <p:spPr>
          <a:xfrm>
            <a:off x="6945917" y="4798629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6936927" y="5229200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dirty="0"/>
          </a:p>
        </p:txBody>
      </p:sp>
      <p:sp>
        <p:nvSpPr>
          <p:cNvPr id="86" name="Прямоугольник 85"/>
          <p:cNvSpPr/>
          <p:nvPr/>
        </p:nvSpPr>
        <p:spPr>
          <a:xfrm>
            <a:off x="4692629" y="4813026"/>
            <a:ext cx="588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2   4</a:t>
            </a:r>
            <a:endParaRPr lang="ru-RU" dirty="0"/>
          </a:p>
        </p:txBody>
      </p:sp>
      <p:sp>
        <p:nvSpPr>
          <p:cNvPr id="88" name="Прямоугольник 87"/>
          <p:cNvSpPr/>
          <p:nvPr/>
        </p:nvSpPr>
        <p:spPr>
          <a:xfrm>
            <a:off x="4827654" y="5190595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dirty="0"/>
          </a:p>
        </p:txBody>
      </p:sp>
      <p:sp>
        <p:nvSpPr>
          <p:cNvPr id="89" name="Прямоугольник 88"/>
          <p:cNvSpPr/>
          <p:nvPr/>
        </p:nvSpPr>
        <p:spPr>
          <a:xfrm>
            <a:off x="5697324" y="5598532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dirty="0"/>
          </a:p>
        </p:txBody>
      </p:sp>
      <p:sp>
        <p:nvSpPr>
          <p:cNvPr id="90" name="Прямоугольник 89"/>
          <p:cNvSpPr/>
          <p:nvPr/>
        </p:nvSpPr>
        <p:spPr>
          <a:xfrm>
            <a:off x="6116545" y="5598532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2" descr="http://zrpress.ru/files/Image/news/61218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7" y="2449066"/>
            <a:ext cx="2044265" cy="148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000" dirty="0"/>
              <a:t>Основные преимущества фондов</a:t>
            </a:r>
            <a:endParaRPr lang="en-US" altLang="ru-RU" sz="2000" dirty="0"/>
          </a:p>
        </p:txBody>
      </p:sp>
      <p:sp>
        <p:nvSpPr>
          <p:cNvPr id="54" name="AutoShape 5"/>
          <p:cNvSpPr>
            <a:spLocks noChangeArrowheads="1"/>
          </p:cNvSpPr>
          <p:nvPr/>
        </p:nvSpPr>
        <p:spPr bwMode="ltGray">
          <a:xfrm rot="5400000" flipH="1">
            <a:off x="-1305420" y="2048973"/>
            <a:ext cx="2578932" cy="2343048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55" name="AutoShape 4"/>
          <p:cNvSpPr>
            <a:spLocks noChangeArrowheads="1"/>
          </p:cNvSpPr>
          <p:nvPr/>
        </p:nvSpPr>
        <p:spPr bwMode="ltGray">
          <a:xfrm rot="5400000">
            <a:off x="-2140643" y="1544108"/>
            <a:ext cx="4197350" cy="3511154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6" name="Oval 34"/>
          <p:cNvSpPr>
            <a:spLocks noChangeArrowheads="1"/>
          </p:cNvSpPr>
          <p:nvPr/>
        </p:nvSpPr>
        <p:spPr bwMode="gray">
          <a:xfrm>
            <a:off x="542481" y="1189982"/>
            <a:ext cx="685800" cy="685800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57" name="Freeform 35"/>
          <p:cNvSpPr>
            <a:spLocks/>
          </p:cNvSpPr>
          <p:nvPr/>
        </p:nvSpPr>
        <p:spPr bwMode="gray">
          <a:xfrm>
            <a:off x="622586" y="1201010"/>
            <a:ext cx="529676" cy="258962"/>
          </a:xfrm>
          <a:custGeom>
            <a:avLst/>
            <a:gdLst>
              <a:gd name="T0" fmla="*/ 1301 w 1321"/>
              <a:gd name="T1" fmla="*/ 401 h 712"/>
              <a:gd name="T2" fmla="*/ 1317 w 1321"/>
              <a:gd name="T3" fmla="*/ 442 h 712"/>
              <a:gd name="T4" fmla="*/ 1321 w 1321"/>
              <a:gd name="T5" fmla="*/ 481 h 712"/>
              <a:gd name="T6" fmla="*/ 1315 w 1321"/>
              <a:gd name="T7" fmla="*/ 516 h 712"/>
              <a:gd name="T8" fmla="*/ 1298 w 1321"/>
              <a:gd name="T9" fmla="*/ 550 h 712"/>
              <a:gd name="T10" fmla="*/ 1272 w 1321"/>
              <a:gd name="T11" fmla="*/ 579 h 712"/>
              <a:gd name="T12" fmla="*/ 1239 w 1321"/>
              <a:gd name="T13" fmla="*/ 604 h 712"/>
              <a:gd name="T14" fmla="*/ 1196 w 1321"/>
              <a:gd name="T15" fmla="*/ 628 h 712"/>
              <a:gd name="T16" fmla="*/ 1147 w 1321"/>
              <a:gd name="T17" fmla="*/ 649 h 712"/>
              <a:gd name="T18" fmla="*/ 1092 w 1321"/>
              <a:gd name="T19" fmla="*/ 667 h 712"/>
              <a:gd name="T20" fmla="*/ 1031 w 1321"/>
              <a:gd name="T21" fmla="*/ 683 h 712"/>
              <a:gd name="T22" fmla="*/ 967 w 1321"/>
              <a:gd name="T23" fmla="*/ 694 h 712"/>
              <a:gd name="T24" fmla="*/ 896 w 1321"/>
              <a:gd name="T25" fmla="*/ 704 h 712"/>
              <a:gd name="T26" fmla="*/ 824 w 1321"/>
              <a:gd name="T27" fmla="*/ 710 h 712"/>
              <a:gd name="T28" fmla="*/ 795 w 1321"/>
              <a:gd name="T29" fmla="*/ 712 h 712"/>
              <a:gd name="T30" fmla="*/ 476 w 1321"/>
              <a:gd name="T31" fmla="*/ 712 h 712"/>
              <a:gd name="T32" fmla="*/ 472 w 1321"/>
              <a:gd name="T33" fmla="*/ 712 h 712"/>
              <a:gd name="T34" fmla="*/ 409 w 1321"/>
              <a:gd name="T35" fmla="*/ 708 h 712"/>
              <a:gd name="T36" fmla="*/ 348 w 1321"/>
              <a:gd name="T37" fmla="*/ 704 h 712"/>
              <a:gd name="T38" fmla="*/ 290 w 1321"/>
              <a:gd name="T39" fmla="*/ 696 h 712"/>
              <a:gd name="T40" fmla="*/ 235 w 1321"/>
              <a:gd name="T41" fmla="*/ 689 h 712"/>
              <a:gd name="T42" fmla="*/ 186 w 1321"/>
              <a:gd name="T43" fmla="*/ 677 h 712"/>
              <a:gd name="T44" fmla="*/ 141 w 1321"/>
              <a:gd name="T45" fmla="*/ 663 h 712"/>
              <a:gd name="T46" fmla="*/ 102 w 1321"/>
              <a:gd name="T47" fmla="*/ 648 h 712"/>
              <a:gd name="T48" fmla="*/ 67 w 1321"/>
              <a:gd name="T49" fmla="*/ 630 h 712"/>
              <a:gd name="T50" fmla="*/ 39 w 1321"/>
              <a:gd name="T51" fmla="*/ 608 h 712"/>
              <a:gd name="T52" fmla="*/ 18 w 1321"/>
              <a:gd name="T53" fmla="*/ 583 h 712"/>
              <a:gd name="T54" fmla="*/ 6 w 1321"/>
              <a:gd name="T55" fmla="*/ 554 h 712"/>
              <a:gd name="T56" fmla="*/ 0 w 1321"/>
              <a:gd name="T57" fmla="*/ 524 h 712"/>
              <a:gd name="T58" fmla="*/ 0 w 1321"/>
              <a:gd name="T59" fmla="*/ 520 h 712"/>
              <a:gd name="T60" fmla="*/ 4 w 1321"/>
              <a:gd name="T61" fmla="*/ 487 h 712"/>
              <a:gd name="T62" fmla="*/ 16 w 1321"/>
              <a:gd name="T63" fmla="*/ 446 h 712"/>
              <a:gd name="T64" fmla="*/ 51 w 1321"/>
              <a:gd name="T65" fmla="*/ 370 h 712"/>
              <a:gd name="T66" fmla="*/ 94 w 1321"/>
              <a:gd name="T67" fmla="*/ 299 h 712"/>
              <a:gd name="T68" fmla="*/ 147 w 1321"/>
              <a:gd name="T69" fmla="*/ 235 h 712"/>
              <a:gd name="T70" fmla="*/ 204 w 1321"/>
              <a:gd name="T71" fmla="*/ 176 h 712"/>
              <a:gd name="T72" fmla="*/ 270 w 1321"/>
              <a:gd name="T73" fmla="*/ 125 h 712"/>
              <a:gd name="T74" fmla="*/ 341 w 1321"/>
              <a:gd name="T75" fmla="*/ 82 h 712"/>
              <a:gd name="T76" fmla="*/ 415 w 1321"/>
              <a:gd name="T77" fmla="*/ 47 h 712"/>
              <a:gd name="T78" fmla="*/ 497 w 1321"/>
              <a:gd name="T79" fmla="*/ 21 h 712"/>
              <a:gd name="T80" fmla="*/ 581 w 1321"/>
              <a:gd name="T81" fmla="*/ 6 h 712"/>
              <a:gd name="T82" fmla="*/ 667 w 1321"/>
              <a:gd name="T83" fmla="*/ 0 h 712"/>
              <a:gd name="T84" fmla="*/ 667 w 1321"/>
              <a:gd name="T85" fmla="*/ 0 h 712"/>
              <a:gd name="T86" fmla="*/ 759 w 1321"/>
              <a:gd name="T87" fmla="*/ 6 h 712"/>
              <a:gd name="T88" fmla="*/ 847 w 1321"/>
              <a:gd name="T89" fmla="*/ 23 h 712"/>
              <a:gd name="T90" fmla="*/ 932 w 1321"/>
              <a:gd name="T91" fmla="*/ 53 h 712"/>
              <a:gd name="T92" fmla="*/ 1010 w 1321"/>
              <a:gd name="T93" fmla="*/ 90 h 712"/>
              <a:gd name="T94" fmla="*/ 1082 w 1321"/>
              <a:gd name="T95" fmla="*/ 137 h 712"/>
              <a:gd name="T96" fmla="*/ 1149 w 1321"/>
              <a:gd name="T97" fmla="*/ 194 h 712"/>
              <a:gd name="T98" fmla="*/ 1208 w 1321"/>
              <a:gd name="T99" fmla="*/ 256 h 712"/>
              <a:gd name="T100" fmla="*/ 1258 w 1321"/>
              <a:gd name="T101" fmla="*/ 325 h 712"/>
              <a:gd name="T102" fmla="*/ 1301 w 1321"/>
              <a:gd name="T103" fmla="*/ 401 h 712"/>
              <a:gd name="T104" fmla="*/ 1301 w 1321"/>
              <a:gd name="T105" fmla="*/ 401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BBF6EE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9" name="Oval 40"/>
          <p:cNvSpPr>
            <a:spLocks noChangeArrowheads="1"/>
          </p:cNvSpPr>
          <p:nvPr/>
        </p:nvSpPr>
        <p:spPr bwMode="gray">
          <a:xfrm rot="18227093">
            <a:off x="463908" y="1806725"/>
            <a:ext cx="130175" cy="138113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764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0" name="Oval 41"/>
          <p:cNvSpPr>
            <a:spLocks noChangeArrowheads="1"/>
          </p:cNvSpPr>
          <p:nvPr/>
        </p:nvSpPr>
        <p:spPr bwMode="gray">
          <a:xfrm rot="18227093">
            <a:off x="221629" y="2061867"/>
            <a:ext cx="130175" cy="138113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862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37928" y="1275306"/>
            <a:ext cx="3525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попадает под действие 223-ФЗ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Oval 11"/>
          <p:cNvSpPr>
            <a:spLocks noChangeArrowheads="1"/>
          </p:cNvSpPr>
          <p:nvPr/>
        </p:nvSpPr>
        <p:spPr bwMode="gray">
          <a:xfrm>
            <a:off x="1149904" y="1894022"/>
            <a:ext cx="685800" cy="658813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63" name="Freeform 12"/>
          <p:cNvSpPr>
            <a:spLocks/>
          </p:cNvSpPr>
          <p:nvPr/>
        </p:nvSpPr>
        <p:spPr bwMode="gray">
          <a:xfrm>
            <a:off x="1228281" y="1905002"/>
            <a:ext cx="529046" cy="248623"/>
          </a:xfrm>
          <a:custGeom>
            <a:avLst/>
            <a:gdLst>
              <a:gd name="T0" fmla="*/ 1301 w 1321"/>
              <a:gd name="T1" fmla="*/ 401 h 712"/>
              <a:gd name="T2" fmla="*/ 1317 w 1321"/>
              <a:gd name="T3" fmla="*/ 442 h 712"/>
              <a:gd name="T4" fmla="*/ 1321 w 1321"/>
              <a:gd name="T5" fmla="*/ 481 h 712"/>
              <a:gd name="T6" fmla="*/ 1315 w 1321"/>
              <a:gd name="T7" fmla="*/ 516 h 712"/>
              <a:gd name="T8" fmla="*/ 1298 w 1321"/>
              <a:gd name="T9" fmla="*/ 550 h 712"/>
              <a:gd name="T10" fmla="*/ 1272 w 1321"/>
              <a:gd name="T11" fmla="*/ 579 h 712"/>
              <a:gd name="T12" fmla="*/ 1239 w 1321"/>
              <a:gd name="T13" fmla="*/ 604 h 712"/>
              <a:gd name="T14" fmla="*/ 1196 w 1321"/>
              <a:gd name="T15" fmla="*/ 628 h 712"/>
              <a:gd name="T16" fmla="*/ 1147 w 1321"/>
              <a:gd name="T17" fmla="*/ 649 h 712"/>
              <a:gd name="T18" fmla="*/ 1092 w 1321"/>
              <a:gd name="T19" fmla="*/ 667 h 712"/>
              <a:gd name="T20" fmla="*/ 1031 w 1321"/>
              <a:gd name="T21" fmla="*/ 683 h 712"/>
              <a:gd name="T22" fmla="*/ 967 w 1321"/>
              <a:gd name="T23" fmla="*/ 694 h 712"/>
              <a:gd name="T24" fmla="*/ 896 w 1321"/>
              <a:gd name="T25" fmla="*/ 704 h 712"/>
              <a:gd name="T26" fmla="*/ 824 w 1321"/>
              <a:gd name="T27" fmla="*/ 710 h 712"/>
              <a:gd name="T28" fmla="*/ 795 w 1321"/>
              <a:gd name="T29" fmla="*/ 712 h 712"/>
              <a:gd name="T30" fmla="*/ 476 w 1321"/>
              <a:gd name="T31" fmla="*/ 712 h 712"/>
              <a:gd name="T32" fmla="*/ 472 w 1321"/>
              <a:gd name="T33" fmla="*/ 712 h 712"/>
              <a:gd name="T34" fmla="*/ 409 w 1321"/>
              <a:gd name="T35" fmla="*/ 708 h 712"/>
              <a:gd name="T36" fmla="*/ 348 w 1321"/>
              <a:gd name="T37" fmla="*/ 704 h 712"/>
              <a:gd name="T38" fmla="*/ 290 w 1321"/>
              <a:gd name="T39" fmla="*/ 696 h 712"/>
              <a:gd name="T40" fmla="*/ 235 w 1321"/>
              <a:gd name="T41" fmla="*/ 689 h 712"/>
              <a:gd name="T42" fmla="*/ 186 w 1321"/>
              <a:gd name="T43" fmla="*/ 677 h 712"/>
              <a:gd name="T44" fmla="*/ 141 w 1321"/>
              <a:gd name="T45" fmla="*/ 663 h 712"/>
              <a:gd name="T46" fmla="*/ 102 w 1321"/>
              <a:gd name="T47" fmla="*/ 648 h 712"/>
              <a:gd name="T48" fmla="*/ 67 w 1321"/>
              <a:gd name="T49" fmla="*/ 630 h 712"/>
              <a:gd name="T50" fmla="*/ 39 w 1321"/>
              <a:gd name="T51" fmla="*/ 608 h 712"/>
              <a:gd name="T52" fmla="*/ 18 w 1321"/>
              <a:gd name="T53" fmla="*/ 583 h 712"/>
              <a:gd name="T54" fmla="*/ 6 w 1321"/>
              <a:gd name="T55" fmla="*/ 554 h 712"/>
              <a:gd name="T56" fmla="*/ 0 w 1321"/>
              <a:gd name="T57" fmla="*/ 524 h 712"/>
              <a:gd name="T58" fmla="*/ 0 w 1321"/>
              <a:gd name="T59" fmla="*/ 520 h 712"/>
              <a:gd name="T60" fmla="*/ 4 w 1321"/>
              <a:gd name="T61" fmla="*/ 487 h 712"/>
              <a:gd name="T62" fmla="*/ 16 w 1321"/>
              <a:gd name="T63" fmla="*/ 446 h 712"/>
              <a:gd name="T64" fmla="*/ 51 w 1321"/>
              <a:gd name="T65" fmla="*/ 370 h 712"/>
              <a:gd name="T66" fmla="*/ 94 w 1321"/>
              <a:gd name="T67" fmla="*/ 299 h 712"/>
              <a:gd name="T68" fmla="*/ 147 w 1321"/>
              <a:gd name="T69" fmla="*/ 235 h 712"/>
              <a:gd name="T70" fmla="*/ 204 w 1321"/>
              <a:gd name="T71" fmla="*/ 176 h 712"/>
              <a:gd name="T72" fmla="*/ 270 w 1321"/>
              <a:gd name="T73" fmla="*/ 125 h 712"/>
              <a:gd name="T74" fmla="*/ 341 w 1321"/>
              <a:gd name="T75" fmla="*/ 82 h 712"/>
              <a:gd name="T76" fmla="*/ 415 w 1321"/>
              <a:gd name="T77" fmla="*/ 47 h 712"/>
              <a:gd name="T78" fmla="*/ 497 w 1321"/>
              <a:gd name="T79" fmla="*/ 21 h 712"/>
              <a:gd name="T80" fmla="*/ 581 w 1321"/>
              <a:gd name="T81" fmla="*/ 6 h 712"/>
              <a:gd name="T82" fmla="*/ 667 w 1321"/>
              <a:gd name="T83" fmla="*/ 0 h 712"/>
              <a:gd name="T84" fmla="*/ 667 w 1321"/>
              <a:gd name="T85" fmla="*/ 0 h 712"/>
              <a:gd name="T86" fmla="*/ 759 w 1321"/>
              <a:gd name="T87" fmla="*/ 6 h 712"/>
              <a:gd name="T88" fmla="*/ 847 w 1321"/>
              <a:gd name="T89" fmla="*/ 23 h 712"/>
              <a:gd name="T90" fmla="*/ 932 w 1321"/>
              <a:gd name="T91" fmla="*/ 53 h 712"/>
              <a:gd name="T92" fmla="*/ 1010 w 1321"/>
              <a:gd name="T93" fmla="*/ 90 h 712"/>
              <a:gd name="T94" fmla="*/ 1082 w 1321"/>
              <a:gd name="T95" fmla="*/ 137 h 712"/>
              <a:gd name="T96" fmla="*/ 1149 w 1321"/>
              <a:gd name="T97" fmla="*/ 194 h 712"/>
              <a:gd name="T98" fmla="*/ 1208 w 1321"/>
              <a:gd name="T99" fmla="*/ 256 h 712"/>
              <a:gd name="T100" fmla="*/ 1258 w 1321"/>
              <a:gd name="T101" fmla="*/ 325 h 712"/>
              <a:gd name="T102" fmla="*/ 1301 w 1321"/>
              <a:gd name="T103" fmla="*/ 401 h 712"/>
              <a:gd name="T104" fmla="*/ 1301 w 1321"/>
              <a:gd name="T105" fmla="*/ 401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BBF6EE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" name="Oval 43"/>
          <p:cNvSpPr>
            <a:spLocks noChangeArrowheads="1"/>
          </p:cNvSpPr>
          <p:nvPr/>
        </p:nvSpPr>
        <p:spPr bwMode="gray">
          <a:xfrm rot="18227093">
            <a:off x="997483" y="2342359"/>
            <a:ext cx="130175" cy="138113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549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6" name="Oval 44"/>
          <p:cNvSpPr>
            <a:spLocks noChangeArrowheads="1"/>
          </p:cNvSpPr>
          <p:nvPr/>
        </p:nvSpPr>
        <p:spPr bwMode="gray">
          <a:xfrm rot="18227093">
            <a:off x="709342" y="2561632"/>
            <a:ext cx="130175" cy="138113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862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7" name="Oval 24"/>
          <p:cNvSpPr>
            <a:spLocks noChangeArrowheads="1"/>
          </p:cNvSpPr>
          <p:nvPr/>
        </p:nvSpPr>
        <p:spPr bwMode="gray">
          <a:xfrm>
            <a:off x="1416015" y="2862398"/>
            <a:ext cx="682625" cy="69373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68" name="Freeform 25"/>
          <p:cNvSpPr>
            <a:spLocks/>
          </p:cNvSpPr>
          <p:nvPr/>
        </p:nvSpPr>
        <p:spPr bwMode="gray">
          <a:xfrm>
            <a:off x="1494029" y="2873960"/>
            <a:ext cx="526596" cy="261804"/>
          </a:xfrm>
          <a:custGeom>
            <a:avLst/>
            <a:gdLst>
              <a:gd name="T0" fmla="*/ 1301 w 1321"/>
              <a:gd name="T1" fmla="*/ 401 h 712"/>
              <a:gd name="T2" fmla="*/ 1317 w 1321"/>
              <a:gd name="T3" fmla="*/ 442 h 712"/>
              <a:gd name="T4" fmla="*/ 1321 w 1321"/>
              <a:gd name="T5" fmla="*/ 481 h 712"/>
              <a:gd name="T6" fmla="*/ 1315 w 1321"/>
              <a:gd name="T7" fmla="*/ 516 h 712"/>
              <a:gd name="T8" fmla="*/ 1298 w 1321"/>
              <a:gd name="T9" fmla="*/ 550 h 712"/>
              <a:gd name="T10" fmla="*/ 1272 w 1321"/>
              <a:gd name="T11" fmla="*/ 579 h 712"/>
              <a:gd name="T12" fmla="*/ 1239 w 1321"/>
              <a:gd name="T13" fmla="*/ 604 h 712"/>
              <a:gd name="T14" fmla="*/ 1196 w 1321"/>
              <a:gd name="T15" fmla="*/ 628 h 712"/>
              <a:gd name="T16" fmla="*/ 1147 w 1321"/>
              <a:gd name="T17" fmla="*/ 649 h 712"/>
              <a:gd name="T18" fmla="*/ 1092 w 1321"/>
              <a:gd name="T19" fmla="*/ 667 h 712"/>
              <a:gd name="T20" fmla="*/ 1031 w 1321"/>
              <a:gd name="T21" fmla="*/ 683 h 712"/>
              <a:gd name="T22" fmla="*/ 967 w 1321"/>
              <a:gd name="T23" fmla="*/ 694 h 712"/>
              <a:gd name="T24" fmla="*/ 896 w 1321"/>
              <a:gd name="T25" fmla="*/ 704 h 712"/>
              <a:gd name="T26" fmla="*/ 824 w 1321"/>
              <a:gd name="T27" fmla="*/ 710 h 712"/>
              <a:gd name="T28" fmla="*/ 795 w 1321"/>
              <a:gd name="T29" fmla="*/ 712 h 712"/>
              <a:gd name="T30" fmla="*/ 476 w 1321"/>
              <a:gd name="T31" fmla="*/ 712 h 712"/>
              <a:gd name="T32" fmla="*/ 472 w 1321"/>
              <a:gd name="T33" fmla="*/ 712 h 712"/>
              <a:gd name="T34" fmla="*/ 409 w 1321"/>
              <a:gd name="T35" fmla="*/ 708 h 712"/>
              <a:gd name="T36" fmla="*/ 348 w 1321"/>
              <a:gd name="T37" fmla="*/ 704 h 712"/>
              <a:gd name="T38" fmla="*/ 290 w 1321"/>
              <a:gd name="T39" fmla="*/ 696 h 712"/>
              <a:gd name="T40" fmla="*/ 235 w 1321"/>
              <a:gd name="T41" fmla="*/ 689 h 712"/>
              <a:gd name="T42" fmla="*/ 186 w 1321"/>
              <a:gd name="T43" fmla="*/ 677 h 712"/>
              <a:gd name="T44" fmla="*/ 141 w 1321"/>
              <a:gd name="T45" fmla="*/ 663 h 712"/>
              <a:gd name="T46" fmla="*/ 102 w 1321"/>
              <a:gd name="T47" fmla="*/ 648 h 712"/>
              <a:gd name="T48" fmla="*/ 67 w 1321"/>
              <a:gd name="T49" fmla="*/ 630 h 712"/>
              <a:gd name="T50" fmla="*/ 39 w 1321"/>
              <a:gd name="T51" fmla="*/ 608 h 712"/>
              <a:gd name="T52" fmla="*/ 18 w 1321"/>
              <a:gd name="T53" fmla="*/ 583 h 712"/>
              <a:gd name="T54" fmla="*/ 6 w 1321"/>
              <a:gd name="T55" fmla="*/ 554 h 712"/>
              <a:gd name="T56" fmla="*/ 0 w 1321"/>
              <a:gd name="T57" fmla="*/ 524 h 712"/>
              <a:gd name="T58" fmla="*/ 0 w 1321"/>
              <a:gd name="T59" fmla="*/ 520 h 712"/>
              <a:gd name="T60" fmla="*/ 4 w 1321"/>
              <a:gd name="T61" fmla="*/ 487 h 712"/>
              <a:gd name="T62" fmla="*/ 16 w 1321"/>
              <a:gd name="T63" fmla="*/ 446 h 712"/>
              <a:gd name="T64" fmla="*/ 51 w 1321"/>
              <a:gd name="T65" fmla="*/ 370 h 712"/>
              <a:gd name="T66" fmla="*/ 94 w 1321"/>
              <a:gd name="T67" fmla="*/ 299 h 712"/>
              <a:gd name="T68" fmla="*/ 147 w 1321"/>
              <a:gd name="T69" fmla="*/ 235 h 712"/>
              <a:gd name="T70" fmla="*/ 204 w 1321"/>
              <a:gd name="T71" fmla="*/ 176 h 712"/>
              <a:gd name="T72" fmla="*/ 270 w 1321"/>
              <a:gd name="T73" fmla="*/ 125 h 712"/>
              <a:gd name="T74" fmla="*/ 341 w 1321"/>
              <a:gd name="T75" fmla="*/ 82 h 712"/>
              <a:gd name="T76" fmla="*/ 415 w 1321"/>
              <a:gd name="T77" fmla="*/ 47 h 712"/>
              <a:gd name="T78" fmla="*/ 497 w 1321"/>
              <a:gd name="T79" fmla="*/ 21 h 712"/>
              <a:gd name="T80" fmla="*/ 581 w 1321"/>
              <a:gd name="T81" fmla="*/ 6 h 712"/>
              <a:gd name="T82" fmla="*/ 667 w 1321"/>
              <a:gd name="T83" fmla="*/ 0 h 712"/>
              <a:gd name="T84" fmla="*/ 667 w 1321"/>
              <a:gd name="T85" fmla="*/ 0 h 712"/>
              <a:gd name="T86" fmla="*/ 759 w 1321"/>
              <a:gd name="T87" fmla="*/ 6 h 712"/>
              <a:gd name="T88" fmla="*/ 847 w 1321"/>
              <a:gd name="T89" fmla="*/ 23 h 712"/>
              <a:gd name="T90" fmla="*/ 932 w 1321"/>
              <a:gd name="T91" fmla="*/ 53 h 712"/>
              <a:gd name="T92" fmla="*/ 1010 w 1321"/>
              <a:gd name="T93" fmla="*/ 90 h 712"/>
              <a:gd name="T94" fmla="*/ 1082 w 1321"/>
              <a:gd name="T95" fmla="*/ 137 h 712"/>
              <a:gd name="T96" fmla="*/ 1149 w 1321"/>
              <a:gd name="T97" fmla="*/ 194 h 712"/>
              <a:gd name="T98" fmla="*/ 1208 w 1321"/>
              <a:gd name="T99" fmla="*/ 256 h 712"/>
              <a:gd name="T100" fmla="*/ 1258 w 1321"/>
              <a:gd name="T101" fmla="*/ 325 h 712"/>
              <a:gd name="T102" fmla="*/ 1301 w 1321"/>
              <a:gd name="T103" fmla="*/ 401 h 712"/>
              <a:gd name="T104" fmla="*/ 1301 w 1321"/>
              <a:gd name="T105" fmla="*/ 401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hlink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BBF6EE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0" name="Oval 45"/>
          <p:cNvSpPr>
            <a:spLocks noChangeArrowheads="1"/>
          </p:cNvSpPr>
          <p:nvPr/>
        </p:nvSpPr>
        <p:spPr bwMode="gray">
          <a:xfrm rot="18227093">
            <a:off x="1224131" y="3136408"/>
            <a:ext cx="130175" cy="138113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75686"/>
                  <a:invGamma/>
                </a:schemeClr>
              </a:gs>
              <a:gs pos="100000">
                <a:schemeClr val="hlink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1" name="Oval 46"/>
          <p:cNvSpPr>
            <a:spLocks noChangeArrowheads="1"/>
          </p:cNvSpPr>
          <p:nvPr/>
        </p:nvSpPr>
        <p:spPr bwMode="gray">
          <a:xfrm rot="18227093">
            <a:off x="884202" y="3134763"/>
            <a:ext cx="130175" cy="138113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75686"/>
                  <a:invGamma/>
                </a:schemeClr>
              </a:gs>
              <a:gs pos="100000">
                <a:schemeClr val="hlink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2" name="Oval 29"/>
          <p:cNvSpPr>
            <a:spLocks noChangeArrowheads="1"/>
          </p:cNvSpPr>
          <p:nvPr/>
        </p:nvSpPr>
        <p:spPr bwMode="gray">
          <a:xfrm>
            <a:off x="1180209" y="3975088"/>
            <a:ext cx="654050" cy="622300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73" name="Freeform 30"/>
          <p:cNvSpPr>
            <a:spLocks/>
          </p:cNvSpPr>
          <p:nvPr/>
        </p:nvSpPr>
        <p:spPr bwMode="gray">
          <a:xfrm>
            <a:off x="1254958" y="3985460"/>
            <a:ext cx="504553" cy="234844"/>
          </a:xfrm>
          <a:custGeom>
            <a:avLst/>
            <a:gdLst>
              <a:gd name="T0" fmla="*/ 1301 w 1321"/>
              <a:gd name="T1" fmla="*/ 401 h 712"/>
              <a:gd name="T2" fmla="*/ 1317 w 1321"/>
              <a:gd name="T3" fmla="*/ 442 h 712"/>
              <a:gd name="T4" fmla="*/ 1321 w 1321"/>
              <a:gd name="T5" fmla="*/ 481 h 712"/>
              <a:gd name="T6" fmla="*/ 1315 w 1321"/>
              <a:gd name="T7" fmla="*/ 516 h 712"/>
              <a:gd name="T8" fmla="*/ 1298 w 1321"/>
              <a:gd name="T9" fmla="*/ 550 h 712"/>
              <a:gd name="T10" fmla="*/ 1272 w 1321"/>
              <a:gd name="T11" fmla="*/ 579 h 712"/>
              <a:gd name="T12" fmla="*/ 1239 w 1321"/>
              <a:gd name="T13" fmla="*/ 604 h 712"/>
              <a:gd name="T14" fmla="*/ 1196 w 1321"/>
              <a:gd name="T15" fmla="*/ 628 h 712"/>
              <a:gd name="T16" fmla="*/ 1147 w 1321"/>
              <a:gd name="T17" fmla="*/ 649 h 712"/>
              <a:gd name="T18" fmla="*/ 1092 w 1321"/>
              <a:gd name="T19" fmla="*/ 667 h 712"/>
              <a:gd name="T20" fmla="*/ 1031 w 1321"/>
              <a:gd name="T21" fmla="*/ 683 h 712"/>
              <a:gd name="T22" fmla="*/ 967 w 1321"/>
              <a:gd name="T23" fmla="*/ 694 h 712"/>
              <a:gd name="T24" fmla="*/ 896 w 1321"/>
              <a:gd name="T25" fmla="*/ 704 h 712"/>
              <a:gd name="T26" fmla="*/ 824 w 1321"/>
              <a:gd name="T27" fmla="*/ 710 h 712"/>
              <a:gd name="T28" fmla="*/ 795 w 1321"/>
              <a:gd name="T29" fmla="*/ 712 h 712"/>
              <a:gd name="T30" fmla="*/ 476 w 1321"/>
              <a:gd name="T31" fmla="*/ 712 h 712"/>
              <a:gd name="T32" fmla="*/ 472 w 1321"/>
              <a:gd name="T33" fmla="*/ 712 h 712"/>
              <a:gd name="T34" fmla="*/ 409 w 1321"/>
              <a:gd name="T35" fmla="*/ 708 h 712"/>
              <a:gd name="T36" fmla="*/ 348 w 1321"/>
              <a:gd name="T37" fmla="*/ 704 h 712"/>
              <a:gd name="T38" fmla="*/ 290 w 1321"/>
              <a:gd name="T39" fmla="*/ 696 h 712"/>
              <a:gd name="T40" fmla="*/ 235 w 1321"/>
              <a:gd name="T41" fmla="*/ 689 h 712"/>
              <a:gd name="T42" fmla="*/ 186 w 1321"/>
              <a:gd name="T43" fmla="*/ 677 h 712"/>
              <a:gd name="T44" fmla="*/ 141 w 1321"/>
              <a:gd name="T45" fmla="*/ 663 h 712"/>
              <a:gd name="T46" fmla="*/ 102 w 1321"/>
              <a:gd name="T47" fmla="*/ 648 h 712"/>
              <a:gd name="T48" fmla="*/ 67 w 1321"/>
              <a:gd name="T49" fmla="*/ 630 h 712"/>
              <a:gd name="T50" fmla="*/ 39 w 1321"/>
              <a:gd name="T51" fmla="*/ 608 h 712"/>
              <a:gd name="T52" fmla="*/ 18 w 1321"/>
              <a:gd name="T53" fmla="*/ 583 h 712"/>
              <a:gd name="T54" fmla="*/ 6 w 1321"/>
              <a:gd name="T55" fmla="*/ 554 h 712"/>
              <a:gd name="T56" fmla="*/ 0 w 1321"/>
              <a:gd name="T57" fmla="*/ 524 h 712"/>
              <a:gd name="T58" fmla="*/ 0 w 1321"/>
              <a:gd name="T59" fmla="*/ 520 h 712"/>
              <a:gd name="T60" fmla="*/ 4 w 1321"/>
              <a:gd name="T61" fmla="*/ 487 h 712"/>
              <a:gd name="T62" fmla="*/ 16 w 1321"/>
              <a:gd name="T63" fmla="*/ 446 h 712"/>
              <a:gd name="T64" fmla="*/ 51 w 1321"/>
              <a:gd name="T65" fmla="*/ 370 h 712"/>
              <a:gd name="T66" fmla="*/ 94 w 1321"/>
              <a:gd name="T67" fmla="*/ 299 h 712"/>
              <a:gd name="T68" fmla="*/ 147 w 1321"/>
              <a:gd name="T69" fmla="*/ 235 h 712"/>
              <a:gd name="T70" fmla="*/ 204 w 1321"/>
              <a:gd name="T71" fmla="*/ 176 h 712"/>
              <a:gd name="T72" fmla="*/ 270 w 1321"/>
              <a:gd name="T73" fmla="*/ 125 h 712"/>
              <a:gd name="T74" fmla="*/ 341 w 1321"/>
              <a:gd name="T75" fmla="*/ 82 h 712"/>
              <a:gd name="T76" fmla="*/ 415 w 1321"/>
              <a:gd name="T77" fmla="*/ 47 h 712"/>
              <a:gd name="T78" fmla="*/ 497 w 1321"/>
              <a:gd name="T79" fmla="*/ 21 h 712"/>
              <a:gd name="T80" fmla="*/ 581 w 1321"/>
              <a:gd name="T81" fmla="*/ 6 h 712"/>
              <a:gd name="T82" fmla="*/ 667 w 1321"/>
              <a:gd name="T83" fmla="*/ 0 h 712"/>
              <a:gd name="T84" fmla="*/ 667 w 1321"/>
              <a:gd name="T85" fmla="*/ 0 h 712"/>
              <a:gd name="T86" fmla="*/ 759 w 1321"/>
              <a:gd name="T87" fmla="*/ 6 h 712"/>
              <a:gd name="T88" fmla="*/ 847 w 1321"/>
              <a:gd name="T89" fmla="*/ 23 h 712"/>
              <a:gd name="T90" fmla="*/ 932 w 1321"/>
              <a:gd name="T91" fmla="*/ 53 h 712"/>
              <a:gd name="T92" fmla="*/ 1010 w 1321"/>
              <a:gd name="T93" fmla="*/ 90 h 712"/>
              <a:gd name="T94" fmla="*/ 1082 w 1321"/>
              <a:gd name="T95" fmla="*/ 137 h 712"/>
              <a:gd name="T96" fmla="*/ 1149 w 1321"/>
              <a:gd name="T97" fmla="*/ 194 h 712"/>
              <a:gd name="T98" fmla="*/ 1208 w 1321"/>
              <a:gd name="T99" fmla="*/ 256 h 712"/>
              <a:gd name="T100" fmla="*/ 1258 w 1321"/>
              <a:gd name="T101" fmla="*/ 325 h 712"/>
              <a:gd name="T102" fmla="*/ 1301 w 1321"/>
              <a:gd name="T103" fmla="*/ 401 h 712"/>
              <a:gd name="T104" fmla="*/ 1301 w 1321"/>
              <a:gd name="T105" fmla="*/ 401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BBF6EE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5" name="Oval 37"/>
          <p:cNvSpPr>
            <a:spLocks noChangeArrowheads="1"/>
          </p:cNvSpPr>
          <p:nvPr/>
        </p:nvSpPr>
        <p:spPr bwMode="gray">
          <a:xfrm rot="18227093">
            <a:off x="1036351" y="3931041"/>
            <a:ext cx="130175" cy="138113"/>
          </a:xfrm>
          <a:prstGeom prst="ellipse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6" name="Oval 38"/>
          <p:cNvSpPr>
            <a:spLocks noChangeArrowheads="1"/>
          </p:cNvSpPr>
          <p:nvPr/>
        </p:nvSpPr>
        <p:spPr bwMode="gray">
          <a:xfrm rot="18227093">
            <a:off x="711475" y="3704967"/>
            <a:ext cx="130175" cy="138113"/>
          </a:xfrm>
          <a:prstGeom prst="ellipse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7" name="Oval 15"/>
          <p:cNvSpPr>
            <a:spLocks noChangeArrowheads="1"/>
          </p:cNvSpPr>
          <p:nvPr/>
        </p:nvSpPr>
        <p:spPr bwMode="gray">
          <a:xfrm rot="18227093">
            <a:off x="462389" y="4533403"/>
            <a:ext cx="130175" cy="138113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8" name="Oval 16"/>
          <p:cNvSpPr>
            <a:spLocks noChangeArrowheads="1"/>
          </p:cNvSpPr>
          <p:nvPr/>
        </p:nvSpPr>
        <p:spPr bwMode="gray">
          <a:xfrm rot="18227093">
            <a:off x="261495" y="4200512"/>
            <a:ext cx="130175" cy="138113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9" name="Oval 19"/>
          <p:cNvSpPr>
            <a:spLocks noChangeArrowheads="1"/>
          </p:cNvSpPr>
          <p:nvPr/>
        </p:nvSpPr>
        <p:spPr bwMode="gray">
          <a:xfrm>
            <a:off x="416184" y="4760913"/>
            <a:ext cx="685800" cy="685800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80" name="Freeform 20"/>
          <p:cNvSpPr>
            <a:spLocks/>
          </p:cNvSpPr>
          <p:nvPr/>
        </p:nvSpPr>
        <p:spPr bwMode="gray">
          <a:xfrm>
            <a:off x="494561" y="4772343"/>
            <a:ext cx="529046" cy="258808"/>
          </a:xfrm>
          <a:custGeom>
            <a:avLst/>
            <a:gdLst>
              <a:gd name="T0" fmla="*/ 1301 w 1321"/>
              <a:gd name="T1" fmla="*/ 401 h 712"/>
              <a:gd name="T2" fmla="*/ 1317 w 1321"/>
              <a:gd name="T3" fmla="*/ 442 h 712"/>
              <a:gd name="T4" fmla="*/ 1321 w 1321"/>
              <a:gd name="T5" fmla="*/ 481 h 712"/>
              <a:gd name="T6" fmla="*/ 1315 w 1321"/>
              <a:gd name="T7" fmla="*/ 516 h 712"/>
              <a:gd name="T8" fmla="*/ 1298 w 1321"/>
              <a:gd name="T9" fmla="*/ 550 h 712"/>
              <a:gd name="T10" fmla="*/ 1272 w 1321"/>
              <a:gd name="T11" fmla="*/ 579 h 712"/>
              <a:gd name="T12" fmla="*/ 1239 w 1321"/>
              <a:gd name="T13" fmla="*/ 604 h 712"/>
              <a:gd name="T14" fmla="*/ 1196 w 1321"/>
              <a:gd name="T15" fmla="*/ 628 h 712"/>
              <a:gd name="T16" fmla="*/ 1147 w 1321"/>
              <a:gd name="T17" fmla="*/ 649 h 712"/>
              <a:gd name="T18" fmla="*/ 1092 w 1321"/>
              <a:gd name="T19" fmla="*/ 667 h 712"/>
              <a:gd name="T20" fmla="*/ 1031 w 1321"/>
              <a:gd name="T21" fmla="*/ 683 h 712"/>
              <a:gd name="T22" fmla="*/ 967 w 1321"/>
              <a:gd name="T23" fmla="*/ 694 h 712"/>
              <a:gd name="T24" fmla="*/ 896 w 1321"/>
              <a:gd name="T25" fmla="*/ 704 h 712"/>
              <a:gd name="T26" fmla="*/ 824 w 1321"/>
              <a:gd name="T27" fmla="*/ 710 h 712"/>
              <a:gd name="T28" fmla="*/ 795 w 1321"/>
              <a:gd name="T29" fmla="*/ 712 h 712"/>
              <a:gd name="T30" fmla="*/ 476 w 1321"/>
              <a:gd name="T31" fmla="*/ 712 h 712"/>
              <a:gd name="T32" fmla="*/ 472 w 1321"/>
              <a:gd name="T33" fmla="*/ 712 h 712"/>
              <a:gd name="T34" fmla="*/ 409 w 1321"/>
              <a:gd name="T35" fmla="*/ 708 h 712"/>
              <a:gd name="T36" fmla="*/ 348 w 1321"/>
              <a:gd name="T37" fmla="*/ 704 h 712"/>
              <a:gd name="T38" fmla="*/ 290 w 1321"/>
              <a:gd name="T39" fmla="*/ 696 h 712"/>
              <a:gd name="T40" fmla="*/ 235 w 1321"/>
              <a:gd name="T41" fmla="*/ 689 h 712"/>
              <a:gd name="T42" fmla="*/ 186 w 1321"/>
              <a:gd name="T43" fmla="*/ 677 h 712"/>
              <a:gd name="T44" fmla="*/ 141 w 1321"/>
              <a:gd name="T45" fmla="*/ 663 h 712"/>
              <a:gd name="T46" fmla="*/ 102 w 1321"/>
              <a:gd name="T47" fmla="*/ 648 h 712"/>
              <a:gd name="T48" fmla="*/ 67 w 1321"/>
              <a:gd name="T49" fmla="*/ 630 h 712"/>
              <a:gd name="T50" fmla="*/ 39 w 1321"/>
              <a:gd name="T51" fmla="*/ 608 h 712"/>
              <a:gd name="T52" fmla="*/ 18 w 1321"/>
              <a:gd name="T53" fmla="*/ 583 h 712"/>
              <a:gd name="T54" fmla="*/ 6 w 1321"/>
              <a:gd name="T55" fmla="*/ 554 h 712"/>
              <a:gd name="T56" fmla="*/ 0 w 1321"/>
              <a:gd name="T57" fmla="*/ 524 h 712"/>
              <a:gd name="T58" fmla="*/ 0 w 1321"/>
              <a:gd name="T59" fmla="*/ 520 h 712"/>
              <a:gd name="T60" fmla="*/ 4 w 1321"/>
              <a:gd name="T61" fmla="*/ 487 h 712"/>
              <a:gd name="T62" fmla="*/ 16 w 1321"/>
              <a:gd name="T63" fmla="*/ 446 h 712"/>
              <a:gd name="T64" fmla="*/ 51 w 1321"/>
              <a:gd name="T65" fmla="*/ 370 h 712"/>
              <a:gd name="T66" fmla="*/ 94 w 1321"/>
              <a:gd name="T67" fmla="*/ 299 h 712"/>
              <a:gd name="T68" fmla="*/ 147 w 1321"/>
              <a:gd name="T69" fmla="*/ 235 h 712"/>
              <a:gd name="T70" fmla="*/ 204 w 1321"/>
              <a:gd name="T71" fmla="*/ 176 h 712"/>
              <a:gd name="T72" fmla="*/ 270 w 1321"/>
              <a:gd name="T73" fmla="*/ 125 h 712"/>
              <a:gd name="T74" fmla="*/ 341 w 1321"/>
              <a:gd name="T75" fmla="*/ 82 h 712"/>
              <a:gd name="T76" fmla="*/ 415 w 1321"/>
              <a:gd name="T77" fmla="*/ 47 h 712"/>
              <a:gd name="T78" fmla="*/ 497 w 1321"/>
              <a:gd name="T79" fmla="*/ 21 h 712"/>
              <a:gd name="T80" fmla="*/ 581 w 1321"/>
              <a:gd name="T81" fmla="*/ 6 h 712"/>
              <a:gd name="T82" fmla="*/ 667 w 1321"/>
              <a:gd name="T83" fmla="*/ 0 h 712"/>
              <a:gd name="T84" fmla="*/ 667 w 1321"/>
              <a:gd name="T85" fmla="*/ 0 h 712"/>
              <a:gd name="T86" fmla="*/ 759 w 1321"/>
              <a:gd name="T87" fmla="*/ 6 h 712"/>
              <a:gd name="T88" fmla="*/ 847 w 1321"/>
              <a:gd name="T89" fmla="*/ 23 h 712"/>
              <a:gd name="T90" fmla="*/ 932 w 1321"/>
              <a:gd name="T91" fmla="*/ 53 h 712"/>
              <a:gd name="T92" fmla="*/ 1010 w 1321"/>
              <a:gd name="T93" fmla="*/ 90 h 712"/>
              <a:gd name="T94" fmla="*/ 1082 w 1321"/>
              <a:gd name="T95" fmla="*/ 137 h 712"/>
              <a:gd name="T96" fmla="*/ 1149 w 1321"/>
              <a:gd name="T97" fmla="*/ 194 h 712"/>
              <a:gd name="T98" fmla="*/ 1208 w 1321"/>
              <a:gd name="T99" fmla="*/ 256 h 712"/>
              <a:gd name="T100" fmla="*/ 1258 w 1321"/>
              <a:gd name="T101" fmla="*/ 325 h 712"/>
              <a:gd name="T102" fmla="*/ 1301 w 1321"/>
              <a:gd name="T103" fmla="*/ 401 h 712"/>
              <a:gd name="T104" fmla="*/ 1301 w 1321"/>
              <a:gd name="T105" fmla="*/ 401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folHlink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BBF6EE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098640" y="2799768"/>
            <a:ext cx="58829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финансирования:</a:t>
            </a:r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Гранты, субсидии</a:t>
            </a:r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Договора</a:t>
            </a:r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займа, инвестирование в капитал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1700808"/>
            <a:ext cx="7061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Централизация научной и инновационной деятельности по группе компаний, возможность привлечения ресурсов отраслевых компаний и экспертного потенциала технологических платформ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6381" y="5031151"/>
            <a:ext cx="726480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Дополнительные расходы фонда:</a:t>
            </a:r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научно-технические услуги</a:t>
            </a:r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инженерно-консультационные услуги</a:t>
            </a:r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конструкторской и технологической документации</a:t>
            </a:r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патентные и маркетинговые исследования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98655" y="4262043"/>
            <a:ext cx="57602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Отчисления на формирование фондов включаются в расходы и не облагаются налогом на прибыль</a:t>
            </a:r>
          </a:p>
        </p:txBody>
      </p:sp>
      <p:sp>
        <p:nvSpPr>
          <p:cNvPr id="90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4</a:t>
            </a:fld>
            <a:endParaRPr lang="en-US" alt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AutoShape 3"/>
          <p:cNvSpPr>
            <a:spLocks noChangeArrowheads="1"/>
          </p:cNvSpPr>
          <p:nvPr/>
        </p:nvSpPr>
        <p:spPr bwMode="ltGray">
          <a:xfrm>
            <a:off x="4609930" y="3501008"/>
            <a:ext cx="3274438" cy="3096344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24001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000" dirty="0"/>
              <a:t>Преимущества фондов НИОКР</a:t>
            </a:r>
            <a:endParaRPr lang="en-US" altLang="ru-RU" sz="2000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51520" y="1124744"/>
            <a:ext cx="87129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корпоративного фонда внутри группы компаний/холдинга </a:t>
            </a:r>
          </a:p>
          <a:p>
            <a:pPr eaLnBrk="0" hangingPunct="0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позволит:</a:t>
            </a:r>
          </a:p>
          <a:p>
            <a:pPr marL="285750" indent="-285750" eaLnBrk="0" hangingPunct="0">
              <a:buFont typeface="Wingdings" panose="05000000000000000000" pitchFamily="2" charset="2"/>
              <a:buChar char="ü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Проводить работы для нескольких компаний, затрачивая меньшие ресурсы;</a:t>
            </a:r>
          </a:p>
          <a:p>
            <a:pPr marL="285750" indent="-285750" eaLnBrk="0" hangingPunct="0">
              <a:buFont typeface="Wingdings" panose="05000000000000000000" pitchFamily="2" charset="2"/>
              <a:buChar char="ü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привлечения ресурсов отраслевых компаний и экспертного потенциала технологических платформ;</a:t>
            </a:r>
          </a:p>
          <a:p>
            <a:pPr marL="285750" indent="-285750" eaLnBrk="0" hangingPunct="0">
              <a:buFont typeface="Wingdings" panose="05000000000000000000" pitchFamily="2" charset="2"/>
              <a:buChar char="ü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Аккумулирование не только денежных средств, но и задач и вопросов, стоящих перед группой компаний;</a:t>
            </a:r>
          </a:p>
          <a:p>
            <a:pPr marL="285750" indent="-285750" eaLnBrk="0" hangingPunct="0">
              <a:buFont typeface="Wingdings" panose="05000000000000000000" pitchFamily="2" charset="2"/>
              <a:buChar char="ü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Обеспечивает прозрачность и контролируемость потоков средств на исследования;</a:t>
            </a:r>
          </a:p>
          <a:p>
            <a:pPr marL="285750" indent="-285750" eaLnBrk="0" hangingPunct="0">
              <a:buFont typeface="Wingdings" panose="05000000000000000000" pitchFamily="2" charset="2"/>
              <a:buChar char="ü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Централизовать деятельность по реализации НИОКР.</a:t>
            </a:r>
          </a:p>
        </p:txBody>
      </p:sp>
      <p:sp>
        <p:nvSpPr>
          <p:cNvPr id="31" name="AutoShape 3"/>
          <p:cNvSpPr>
            <a:spLocks noChangeArrowheads="1"/>
          </p:cNvSpPr>
          <p:nvPr/>
        </p:nvSpPr>
        <p:spPr bwMode="ltGray">
          <a:xfrm>
            <a:off x="304130" y="3698226"/>
            <a:ext cx="2915815" cy="1109531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24001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2" name="AutoShape 4"/>
          <p:cNvSpPr>
            <a:spLocks noChangeArrowheads="1"/>
          </p:cNvSpPr>
          <p:nvPr/>
        </p:nvSpPr>
        <p:spPr bwMode="blackWhite">
          <a:xfrm>
            <a:off x="179512" y="3933985"/>
            <a:ext cx="2376264" cy="638014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ru-RU" altLang="ru-RU" b="1" dirty="0">
                <a:solidFill>
                  <a:schemeClr val="bg1"/>
                </a:solidFill>
              </a:rPr>
              <a:t>Учредитель фонда</a:t>
            </a:r>
            <a:endParaRPr lang="en-US" altLang="ru-RU" b="1" dirty="0">
              <a:solidFill>
                <a:schemeClr val="bg1"/>
              </a:solidFill>
            </a:endParaRPr>
          </a:p>
        </p:txBody>
      </p:sp>
      <p:sp>
        <p:nvSpPr>
          <p:cNvPr id="33" name="AutoShape 5"/>
          <p:cNvSpPr>
            <a:spLocks noChangeArrowheads="1"/>
          </p:cNvSpPr>
          <p:nvPr/>
        </p:nvSpPr>
        <p:spPr bwMode="blackWhite">
          <a:xfrm>
            <a:off x="4788024" y="4740248"/>
            <a:ext cx="2376264" cy="638014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tint val="69804"/>
                  <a:invGamma/>
                </a:srgb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ru-RU" altLang="ru-RU" b="1" dirty="0">
                <a:solidFill>
                  <a:schemeClr val="bg1"/>
                </a:solidFill>
              </a:rPr>
              <a:t>Жертвователь</a:t>
            </a:r>
            <a:endParaRPr lang="en-US" altLang="ru-RU" b="1" dirty="0">
              <a:solidFill>
                <a:schemeClr val="bg1"/>
              </a:solidFill>
            </a:endParaRPr>
          </a:p>
        </p:txBody>
      </p:sp>
      <p:sp>
        <p:nvSpPr>
          <p:cNvPr id="34" name="AutoShape 6"/>
          <p:cNvSpPr>
            <a:spLocks noChangeArrowheads="1"/>
          </p:cNvSpPr>
          <p:nvPr/>
        </p:nvSpPr>
        <p:spPr bwMode="blackWhite">
          <a:xfrm>
            <a:off x="4788024" y="5443294"/>
            <a:ext cx="2376264" cy="638014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ru-RU" altLang="ru-RU" b="1" dirty="0">
                <a:solidFill>
                  <a:schemeClr val="bg1"/>
                </a:solidFill>
              </a:rPr>
              <a:t>Технологическая </a:t>
            </a:r>
          </a:p>
          <a:p>
            <a:pPr algn="ctr" eaLnBrk="0" hangingPunct="0"/>
            <a:r>
              <a:rPr lang="ru-RU" altLang="ru-RU" b="1" dirty="0">
                <a:solidFill>
                  <a:schemeClr val="bg1"/>
                </a:solidFill>
              </a:rPr>
              <a:t>платформа</a:t>
            </a:r>
            <a:endParaRPr lang="en-US" altLang="ru-RU" b="1" dirty="0">
              <a:solidFill>
                <a:schemeClr val="bg1"/>
              </a:solidFill>
            </a:endParaRPr>
          </a:p>
        </p:txBody>
      </p:sp>
      <p:sp>
        <p:nvSpPr>
          <p:cNvPr id="35" name="AutoShape 7"/>
          <p:cNvSpPr>
            <a:spLocks noChangeArrowheads="1"/>
          </p:cNvSpPr>
          <p:nvPr/>
        </p:nvSpPr>
        <p:spPr bwMode="auto">
          <a:xfrm>
            <a:off x="3203848" y="3825222"/>
            <a:ext cx="1363724" cy="834325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altLang="ru-RU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Фонд НИОКР</a:t>
            </a:r>
            <a:endParaRPr lang="en-US" altLang="ru-RU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608004" y="3687621"/>
            <a:ext cx="0" cy="2743269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>
            <a:off x="2" y="4869160"/>
            <a:ext cx="4608002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4" name="AutoShape 3"/>
          <p:cNvSpPr>
            <a:spLocks noChangeArrowheads="1"/>
          </p:cNvSpPr>
          <p:nvPr/>
        </p:nvSpPr>
        <p:spPr bwMode="ltGray">
          <a:xfrm>
            <a:off x="0" y="4941169"/>
            <a:ext cx="3275856" cy="1774446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24001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5" name="AutoShape 4"/>
          <p:cNvSpPr>
            <a:spLocks noChangeArrowheads="1"/>
          </p:cNvSpPr>
          <p:nvPr/>
        </p:nvSpPr>
        <p:spPr bwMode="blackWhite">
          <a:xfrm>
            <a:off x="179512" y="5239584"/>
            <a:ext cx="2376264" cy="522717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ru-RU" altLang="ru-RU" b="1" dirty="0">
                <a:solidFill>
                  <a:schemeClr val="bg1"/>
                </a:solidFill>
              </a:rPr>
              <a:t>Учредитель фонда</a:t>
            </a:r>
            <a:endParaRPr lang="en-US" altLang="ru-RU" b="1" dirty="0">
              <a:solidFill>
                <a:schemeClr val="bg1"/>
              </a:solidFill>
            </a:endParaRPr>
          </a:p>
        </p:txBody>
      </p:sp>
      <p:sp>
        <p:nvSpPr>
          <p:cNvPr id="46" name="AutoShape 5"/>
          <p:cNvSpPr>
            <a:spLocks noChangeArrowheads="1"/>
          </p:cNvSpPr>
          <p:nvPr/>
        </p:nvSpPr>
        <p:spPr bwMode="blackWhite">
          <a:xfrm>
            <a:off x="179512" y="5867214"/>
            <a:ext cx="2376264" cy="529394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tint val="69804"/>
                  <a:invGamma/>
                </a:srgb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ru-RU" altLang="ru-RU" b="1" dirty="0">
                <a:solidFill>
                  <a:schemeClr val="bg1"/>
                </a:solidFill>
              </a:rPr>
              <a:t>Жертвователь</a:t>
            </a:r>
            <a:endParaRPr lang="en-US" altLang="ru-RU" b="1" dirty="0">
              <a:solidFill>
                <a:schemeClr val="bg1"/>
              </a:solidFill>
            </a:endParaRPr>
          </a:p>
        </p:txBody>
      </p:sp>
      <p:sp>
        <p:nvSpPr>
          <p:cNvPr id="47" name="AutoShape 7"/>
          <p:cNvSpPr>
            <a:spLocks noChangeArrowheads="1"/>
          </p:cNvSpPr>
          <p:nvPr/>
        </p:nvSpPr>
        <p:spPr bwMode="auto">
          <a:xfrm>
            <a:off x="3203848" y="5293982"/>
            <a:ext cx="1363724" cy="834325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altLang="ru-RU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Фонд НИОКР</a:t>
            </a:r>
            <a:endParaRPr lang="en-US" altLang="ru-RU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0" name="AutoShape 4"/>
          <p:cNvSpPr>
            <a:spLocks noChangeArrowheads="1"/>
          </p:cNvSpPr>
          <p:nvPr/>
        </p:nvSpPr>
        <p:spPr bwMode="blackWhite">
          <a:xfrm>
            <a:off x="4788024" y="4021533"/>
            <a:ext cx="2376264" cy="638014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ru-RU" altLang="ru-RU" b="1" dirty="0">
                <a:solidFill>
                  <a:schemeClr val="bg1"/>
                </a:solidFill>
              </a:rPr>
              <a:t>Учредитель фонда</a:t>
            </a:r>
            <a:endParaRPr lang="en-US" altLang="ru-RU" b="1" dirty="0">
              <a:solidFill>
                <a:schemeClr val="bg1"/>
              </a:solidFill>
            </a:endParaRPr>
          </a:p>
        </p:txBody>
      </p:sp>
      <p:sp>
        <p:nvSpPr>
          <p:cNvPr id="51" name="AutoShape 7"/>
          <p:cNvSpPr>
            <a:spLocks noChangeArrowheads="1"/>
          </p:cNvSpPr>
          <p:nvPr/>
        </p:nvSpPr>
        <p:spPr bwMode="auto">
          <a:xfrm>
            <a:off x="7812360" y="4543937"/>
            <a:ext cx="1331640" cy="834325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altLang="ru-RU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Фонд НИОКР</a:t>
            </a:r>
            <a:endParaRPr lang="en-US" altLang="ru-RU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2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5</a:t>
            </a:fld>
            <a:endParaRPr lang="en-US" alt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/>
              <a:t>Поддержка НИОКР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3006"/>
            <a:ext cx="4576087" cy="31112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782" y="23006"/>
            <a:ext cx="4649809" cy="32129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656" y="3549214"/>
            <a:ext cx="4646744" cy="328498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190" y="3549215"/>
            <a:ext cx="4706810" cy="2812192"/>
          </a:xfrm>
          <a:prstGeom prst="rect">
            <a:avLst/>
          </a:prstGeom>
        </p:spPr>
      </p:pic>
      <p:sp>
        <p:nvSpPr>
          <p:cNvPr id="17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6</a:t>
            </a:fld>
            <a:endParaRPr lang="en-US" altLang="ru-RU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4510782" y="23006"/>
            <a:ext cx="0" cy="6811192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0" y="3428602"/>
            <a:ext cx="9144000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2" name="Скругленный прямоугольник 21"/>
          <p:cNvSpPr/>
          <p:nvPr/>
        </p:nvSpPr>
        <p:spPr>
          <a:xfrm>
            <a:off x="3358654" y="3235982"/>
            <a:ext cx="2304256" cy="42321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НИОКР</a:t>
            </a:r>
          </a:p>
        </p:txBody>
      </p:sp>
    </p:spTree>
    <p:extLst>
      <p:ext uri="{BB962C8B-B14F-4D97-AF65-F5344CB8AC3E}">
        <p14:creationId xmlns:p14="http://schemas.microsoft.com/office/powerpoint/2010/main" val="2396091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000" dirty="0"/>
              <a:t>Барьеры на пути создания фондов</a:t>
            </a:r>
            <a:endParaRPr lang="en-US" altLang="ru-RU" sz="2000" dirty="0"/>
          </a:p>
        </p:txBody>
      </p:sp>
      <p:sp>
        <p:nvSpPr>
          <p:cNvPr id="218" name="Прямоугольник 217"/>
          <p:cNvSpPr/>
          <p:nvPr/>
        </p:nvSpPr>
        <p:spPr>
          <a:xfrm>
            <a:off x="3419872" y="2276872"/>
            <a:ext cx="5400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капитала фонда</a:t>
            </a:r>
          </a:p>
          <a:p>
            <a:pPr marL="285750" indent="-285750" eaLnBrk="0" hangingPunct="0">
              <a:buFont typeface="Wingdings" panose="05000000000000000000" pitchFamily="2" charset="2"/>
              <a:buChar char="Ø"/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со стороны жертвователей иметь права на результат НИОКР</a:t>
            </a:r>
          </a:p>
          <a:p>
            <a:pPr marL="285750" indent="-285750" eaLnBrk="0" hangingPunct="0">
              <a:buFont typeface="Wingdings" panose="05000000000000000000" pitchFamily="2" charset="2"/>
              <a:buChar char="Ø"/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Достаточность(?) стимулов для отчисления в фонды жертвователями</a:t>
            </a:r>
          </a:p>
          <a:p>
            <a:pPr marL="285750" indent="-285750" eaLnBrk="0" hangingPunct="0">
              <a:buFont typeface="Wingdings" panose="05000000000000000000" pitchFamily="2" charset="2"/>
              <a:buChar char="Ø"/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ru-RU" altLang="ru-RU" strike="sng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Сложность зачета налоговых льгот</a:t>
            </a:r>
          </a:p>
          <a:p>
            <a:pPr marL="285750" indent="-285750" eaLnBrk="0" hangingPunct="0">
              <a:buFont typeface="Wingdings" panose="05000000000000000000" pitchFamily="2" charset="2"/>
              <a:buChar char="Ø"/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ru-RU" altLang="ru-RU" strike="sng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Регулятор деятельности фондов</a:t>
            </a:r>
          </a:p>
        </p:txBody>
      </p:sp>
      <p:pic>
        <p:nvPicPr>
          <p:cNvPr id="79966" name="Picture 94" descr="http://money.violet-lady.ru/wp-content/uploads/2015/05/prepjatstviy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84306"/>
            <a:ext cx="3024336" cy="3024336"/>
          </a:xfrm>
          <a:prstGeom prst="rect">
            <a:avLst/>
          </a:prstGeom>
          <a:noFill/>
          <a:effectLst>
            <a:softEdge rad="165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0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7</a:t>
            </a:fld>
            <a:endParaRPr lang="en-US" alt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000" dirty="0"/>
              <a:t>Пути решения и необходимые изменения</a:t>
            </a:r>
          </a:p>
        </p:txBody>
      </p:sp>
      <p:sp>
        <p:nvSpPr>
          <p:cNvPr id="74755" name="AutoShape 3"/>
          <p:cNvSpPr>
            <a:spLocks noChangeArrowheads="1"/>
          </p:cNvSpPr>
          <p:nvPr/>
        </p:nvSpPr>
        <p:spPr bwMode="ltGray">
          <a:xfrm>
            <a:off x="-24227" y="3630082"/>
            <a:ext cx="2515326" cy="792088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24001"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4759" name="AutoShape 7"/>
          <p:cNvSpPr>
            <a:spLocks noChangeArrowheads="1"/>
          </p:cNvSpPr>
          <p:nvPr/>
        </p:nvSpPr>
        <p:spPr bwMode="auto">
          <a:xfrm>
            <a:off x="204062" y="3554870"/>
            <a:ext cx="2363383" cy="941230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alt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Пути наполнения капитала фондов</a:t>
            </a:r>
            <a:endParaRPr lang="en-US" alt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3"/>
          <p:cNvSpPr>
            <a:spLocks noChangeArrowheads="1"/>
          </p:cNvSpPr>
          <p:nvPr/>
        </p:nvSpPr>
        <p:spPr bwMode="ltGray">
          <a:xfrm>
            <a:off x="-8541" y="5278317"/>
            <a:ext cx="3145874" cy="1292494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24001"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159462" y="5435199"/>
            <a:ext cx="2903957" cy="990902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alt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права на обладание разработками жертвователями</a:t>
            </a:r>
            <a:endParaRPr lang="en-US" alt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ltGray">
          <a:xfrm>
            <a:off x="-18426" y="1330528"/>
            <a:ext cx="2276285" cy="785637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24001"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" name="AutoShape 7"/>
          <p:cNvSpPr>
            <a:spLocks noChangeArrowheads="1"/>
          </p:cNvSpPr>
          <p:nvPr/>
        </p:nvSpPr>
        <p:spPr bwMode="auto">
          <a:xfrm>
            <a:off x="144085" y="1402535"/>
            <a:ext cx="1825744" cy="648073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alt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Зачет льгот жертвователям</a:t>
            </a:r>
            <a:endParaRPr lang="en-US" alt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641216" y="2852936"/>
            <a:ext cx="6107248" cy="238567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41216" y="2953164"/>
            <a:ext cx="610724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q"/>
            </a:pP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Директива государства – наполнение фондов компаниями с государственным участием, подведомственными организациями</a:t>
            </a:r>
          </a:p>
          <a:p>
            <a:pPr marL="285750" lvl="0" indent="-285750">
              <a:buFont typeface="Wingdings" pitchFamily="2" charset="2"/>
              <a:buChar char="q"/>
            </a:pP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с ограниченным участием – только для жертвователей в фонды</a:t>
            </a:r>
          </a:p>
          <a:p>
            <a:pPr marL="285750" lvl="0" indent="-285750">
              <a:buFont typeface="Wingdings" pitchFamily="2" charset="2"/>
              <a:buChar char="q"/>
            </a:pP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льготы жертвователям – «объемная льгота», «скидка по налогу на прибыль», повышенный лимит доходов УСН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491881" y="5603535"/>
            <a:ext cx="5235172" cy="63539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491881" y="5623374"/>
            <a:ext cx="446457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Обратное авансирование</a:t>
            </a:r>
          </a:p>
          <a:p>
            <a:pPr marL="285750" lvl="0" indent="-285750">
              <a:buFont typeface="Wingdings" pitchFamily="2" charset="2"/>
              <a:buChar char="q"/>
            </a:pP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Реестр жертвователей и долей в проектах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641216" y="1848550"/>
            <a:ext cx="6107248" cy="64095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2641216" y="1873946"/>
            <a:ext cx="61072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q"/>
            </a:pP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Реестр негосударственных фондов НИОКР</a:t>
            </a:r>
          </a:p>
          <a:p>
            <a:pPr marL="285750" lvl="0" indent="-285750">
              <a:buFont typeface="Wingdings" pitchFamily="2" charset="2"/>
              <a:buChar char="q"/>
            </a:pP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Периодическая оценка деятельности фондов НИОКР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8</a:t>
            </a:fld>
            <a:endParaRPr lang="en-US" altLang="ru-RU" dirty="0"/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ltGray">
          <a:xfrm>
            <a:off x="-28310" y="2158619"/>
            <a:ext cx="2286169" cy="792089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24001"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>
            <a:off x="163252" y="2230627"/>
            <a:ext cx="1787409" cy="648072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alt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Регулятор деятельности</a:t>
            </a:r>
            <a:endParaRPr lang="en-US" alt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авая фигурная скобка 1"/>
          <p:cNvSpPr/>
          <p:nvPr/>
        </p:nvSpPr>
        <p:spPr>
          <a:xfrm>
            <a:off x="2185852" y="1258520"/>
            <a:ext cx="371709" cy="180020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4114800" y="3243264"/>
            <a:ext cx="5410200" cy="41433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ru-RU" altLang="ru-RU" sz="1400" b="1" dirty="0"/>
              <a:t>Контактная информация</a:t>
            </a:r>
            <a:endParaRPr lang="en-US" altLang="ru-RU" sz="1400" b="1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black">
          <a:xfrm>
            <a:off x="899592" y="1628800"/>
            <a:ext cx="801161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9pPr>
          </a:lstStyle>
          <a:p>
            <a:r>
              <a:rPr lang="ru-RU" altLang="ru-RU" sz="2400" kern="0" dirty="0"/>
              <a:t>Спасибо за внимание!</a:t>
            </a:r>
            <a:endParaRPr lang="en-US" altLang="ru-RU" sz="2400" kern="0" dirty="0"/>
          </a:p>
        </p:txBody>
      </p:sp>
      <p:pic>
        <p:nvPicPr>
          <p:cNvPr id="8" name="Picture 11" descr="C:\Users\Евгений\Downloads\ru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186" y="3501008"/>
            <a:ext cx="1440160" cy="50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white">
          <a:xfrm>
            <a:off x="5076056" y="3650786"/>
            <a:ext cx="4067944" cy="1722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1600" b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Александров Андрей Вячеславович </a:t>
            </a:r>
            <a:b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научный сотрудник МФТИ</a:t>
            </a:r>
          </a:p>
          <a:p>
            <a:pPr algn="l"/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aleksandrov.av@mipt.ru</a:t>
            </a:r>
          </a:p>
          <a:p>
            <a:pPr algn="l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Тел: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+7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985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439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61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/>
              <a:t>Фонд развития промышленности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772044483"/>
              </p:ext>
            </p:extLst>
          </p:nvPr>
        </p:nvGraphicFramePr>
        <p:xfrm>
          <a:off x="5004048" y="1556792"/>
          <a:ext cx="4104456" cy="2111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891699982"/>
              </p:ext>
            </p:extLst>
          </p:nvPr>
        </p:nvGraphicFramePr>
        <p:xfrm>
          <a:off x="-27585" y="1412776"/>
          <a:ext cx="3942587" cy="23387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1521" y="1196752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промышленности </a:t>
            </a:r>
          </a:p>
          <a:p>
            <a:pPr algn="ctr" eaLnBrk="0" hangingPunct="0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торговли РФ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3" y="2276872"/>
            <a:ext cx="29523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Предоставляемая Минпромторгом России субсидия</a:t>
            </a:r>
            <a:endParaRPr lang="en-US" alt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649948" y="2453820"/>
            <a:ext cx="1440159" cy="28803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7164288" y="3717032"/>
            <a:ext cx="288032" cy="864096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012160" y="4733980"/>
            <a:ext cx="2592288" cy="42321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 на НИОКР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03648" y="4553960"/>
            <a:ext cx="2966379" cy="78325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150 до 2000 млн. руб.,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30% софинансирования  </a:t>
            </a:r>
          </a:p>
        </p:txBody>
      </p:sp>
      <p:sp>
        <p:nvSpPr>
          <p:cNvPr id="14" name="Стрелка влево 13"/>
          <p:cNvSpPr/>
          <p:nvPr/>
        </p:nvSpPr>
        <p:spPr>
          <a:xfrm>
            <a:off x="4499992" y="4801570"/>
            <a:ext cx="1368152" cy="288032"/>
          </a:xfrm>
          <a:prstGeom prst="lef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126296" y="824926"/>
            <a:ext cx="21820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+mn-lt"/>
              </a:rPr>
              <a:t>создан: 29.01.2003</a:t>
            </a:r>
          </a:p>
        </p:txBody>
      </p:sp>
      <p:sp>
        <p:nvSpPr>
          <p:cNvPr id="16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10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32102262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0051911"/>
              </p:ext>
            </p:extLst>
          </p:nvPr>
        </p:nvGraphicFramePr>
        <p:xfrm>
          <a:off x="302500" y="1268760"/>
          <a:ext cx="3708106" cy="2224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09156528"/>
              </p:ext>
            </p:extLst>
          </p:nvPr>
        </p:nvGraphicFramePr>
        <p:xfrm>
          <a:off x="554222" y="4279196"/>
          <a:ext cx="3440722" cy="18298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7746338"/>
              </p:ext>
            </p:extLst>
          </p:nvPr>
        </p:nvGraphicFramePr>
        <p:xfrm>
          <a:off x="4885924" y="3940408"/>
          <a:ext cx="2337528" cy="2001520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549453">
                  <a:extLst>
                    <a:ext uri="{9D8B030D-6E8A-4147-A177-3AD203B41FA5}">
                      <a16:colId xmlns:a16="http://schemas.microsoft.com/office/drawing/2014/main" val="2981952999"/>
                    </a:ext>
                  </a:extLst>
                </a:gridCol>
                <a:gridCol w="1788075">
                  <a:extLst>
                    <a:ext uri="{9D8B030D-6E8A-4147-A177-3AD203B41FA5}">
                      <a16:colId xmlns:a16="http://schemas.microsoft.com/office/drawing/2014/main" val="22963806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Объемы</a:t>
                      </a:r>
                      <a:r>
                        <a:rPr lang="ru-RU" sz="14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поддержки, млн руб.</a:t>
                      </a: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47497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89362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60950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15155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3342448"/>
                  </a:ext>
                </a:extLst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381000" y="152401"/>
            <a:ext cx="7391400" cy="563563"/>
          </a:xfrm>
        </p:spPr>
        <p:txBody>
          <a:bodyPr/>
          <a:lstStyle/>
          <a:p>
            <a:r>
              <a:rPr lang="ru-RU" sz="2000" dirty="0"/>
              <a:t>Фонд «Энергия без границ»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010606" y="809593"/>
            <a:ext cx="32464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+mn-lt"/>
              </a:rPr>
              <a:t>зарегистрирован: 24.10.2011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355976" y="2132856"/>
            <a:ext cx="4464496" cy="42321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НИОКР на договорной основе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664463" y="5046770"/>
            <a:ext cx="1556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2,3 млрд. руб</a:t>
            </a:r>
            <a:r>
              <a:rPr lang="ru-RU" alt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6230" y="4304567"/>
            <a:ext cx="3384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ЗАО «ИНТЕР РАО Капитал»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Стрелка вниз 20"/>
          <p:cNvSpPr/>
          <p:nvPr/>
        </p:nvSpPr>
        <p:spPr>
          <a:xfrm rot="10800000">
            <a:off x="2131624" y="3598509"/>
            <a:ext cx="304800" cy="602084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ая выноска 21"/>
          <p:cNvSpPr/>
          <p:nvPr/>
        </p:nvSpPr>
        <p:spPr>
          <a:xfrm>
            <a:off x="5148064" y="2996952"/>
            <a:ext cx="792088" cy="441235"/>
          </a:xfrm>
          <a:prstGeom prst="wedgeRectCallout">
            <a:avLst>
              <a:gd name="adj1" fmla="val 35001"/>
              <a:gd name="adj2" fmla="val -154856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Устав</a:t>
            </a:r>
          </a:p>
        </p:txBody>
      </p:sp>
      <p:sp>
        <p:nvSpPr>
          <p:cNvPr id="23" name="Стрелка вправо 22"/>
          <p:cNvSpPr/>
          <p:nvPr/>
        </p:nvSpPr>
        <p:spPr>
          <a:xfrm>
            <a:off x="3950483" y="3073553"/>
            <a:ext cx="1080120" cy="28803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11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2696048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/>
              <a:t>Фонд модернизации и развития технологий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010606" y="809593"/>
            <a:ext cx="32464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+mn-lt"/>
              </a:rPr>
              <a:t>зарегистрирован: 17.11.2011</a:t>
            </a:r>
          </a:p>
        </p:txBody>
      </p:sp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3414575399"/>
              </p:ext>
            </p:extLst>
          </p:nvPr>
        </p:nvGraphicFramePr>
        <p:xfrm>
          <a:off x="1106871" y="1575902"/>
          <a:ext cx="3517403" cy="2369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" name="Схема 21"/>
          <p:cNvGraphicFramePr/>
          <p:nvPr>
            <p:extLst>
              <p:ext uri="{D42A27DB-BD31-4B8C-83A1-F6EECF244321}">
                <p14:modId xmlns:p14="http://schemas.microsoft.com/office/powerpoint/2010/main" val="743452843"/>
              </p:ext>
            </p:extLst>
          </p:nvPr>
        </p:nvGraphicFramePr>
        <p:xfrm>
          <a:off x="5501907" y="1688750"/>
          <a:ext cx="3510201" cy="2106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7" name="Стрелка вправо 36"/>
          <p:cNvSpPr/>
          <p:nvPr/>
        </p:nvSpPr>
        <p:spPr>
          <a:xfrm>
            <a:off x="4427984" y="2597836"/>
            <a:ext cx="1197293" cy="28803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555822" y="4365104"/>
            <a:ext cx="8136904" cy="42321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Вхождение в капитал       Предоставление субсидий       Предоставление грантов</a:t>
            </a:r>
          </a:p>
        </p:txBody>
      </p:sp>
      <p:sp>
        <p:nvSpPr>
          <p:cNvPr id="39" name="Прямоугольная выноска 38"/>
          <p:cNvSpPr/>
          <p:nvPr/>
        </p:nvSpPr>
        <p:spPr>
          <a:xfrm>
            <a:off x="699838" y="5517232"/>
            <a:ext cx="2016224" cy="682752"/>
          </a:xfrm>
          <a:prstGeom prst="wedgeRectCallout">
            <a:avLst>
              <a:gd name="adj1" fmla="val 35001"/>
              <a:gd name="adj2" fmla="val -154856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более 75% и не более 25 млн руб.</a:t>
            </a:r>
          </a:p>
        </p:txBody>
      </p:sp>
      <p:sp>
        <p:nvSpPr>
          <p:cNvPr id="40" name="Прямоугольная выноска 39"/>
          <p:cNvSpPr/>
          <p:nvPr/>
        </p:nvSpPr>
        <p:spPr>
          <a:xfrm>
            <a:off x="3652165" y="5517232"/>
            <a:ext cx="1728193" cy="682752"/>
          </a:xfrm>
          <a:prstGeom prst="wedgeRectCallout">
            <a:avLst>
              <a:gd name="adj1" fmla="val 35001"/>
              <a:gd name="adj2" fmla="val -154856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25 млн руб.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(не менее 50%)</a:t>
            </a:r>
          </a:p>
        </p:txBody>
      </p:sp>
      <p:sp>
        <p:nvSpPr>
          <p:cNvPr id="41" name="Прямоугольная выноска 40"/>
          <p:cNvSpPr/>
          <p:nvPr/>
        </p:nvSpPr>
        <p:spPr>
          <a:xfrm>
            <a:off x="6316462" y="5517232"/>
            <a:ext cx="2304256" cy="682752"/>
          </a:xfrm>
          <a:prstGeom prst="wedgeRectCallout">
            <a:avLst>
              <a:gd name="adj1" fmla="val 35001"/>
              <a:gd name="adj2" fmla="val -154856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5 млн руб. (0%) и свыше 5 млн (75%)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107504" y="1340768"/>
            <a:ext cx="2664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НП «Евро-Азиатский Центр экономического и правового сотрудничества»</a:t>
            </a:r>
            <a:endParaRPr lang="en-US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2909418" y="1340768"/>
            <a:ext cx="26147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hangingPunct="0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«Агентство по развитию инновационных проектов»</a:t>
            </a:r>
            <a:endParaRPr lang="en-US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284620" y="3645024"/>
            <a:ext cx="44284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НП «Национальная </a:t>
            </a:r>
            <a:r>
              <a:rPr lang="ru-RU" alt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инновационно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-технологическая палата»</a:t>
            </a:r>
            <a:endParaRPr lang="en-US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Стрелка вниз 45"/>
          <p:cNvSpPr/>
          <p:nvPr/>
        </p:nvSpPr>
        <p:spPr>
          <a:xfrm>
            <a:off x="5868144" y="3645024"/>
            <a:ext cx="288032" cy="584775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12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41457943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/>
              <a:t>ООО «Гражданские технологии оборонно-промышленного комплекса»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010606" y="809593"/>
            <a:ext cx="32464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+mn-lt"/>
              </a:rPr>
              <a:t>зарегистрирован: 15.04.2013</a:t>
            </a:r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3000680978"/>
              </p:ext>
            </p:extLst>
          </p:nvPr>
        </p:nvGraphicFramePr>
        <p:xfrm>
          <a:off x="4247456" y="1669304"/>
          <a:ext cx="4896544" cy="2178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8" name="Группа 17"/>
          <p:cNvGrpSpPr/>
          <p:nvPr/>
        </p:nvGrpSpPr>
        <p:grpSpPr>
          <a:xfrm>
            <a:off x="5375576" y="3899551"/>
            <a:ext cx="3360332" cy="2980751"/>
            <a:chOff x="5641604" y="3118409"/>
            <a:chExt cx="3360332" cy="3159639"/>
          </a:xfrm>
        </p:grpSpPr>
        <p:sp>
          <p:nvSpPr>
            <p:cNvPr id="19" name="Стрелка вниз 18"/>
            <p:cNvSpPr/>
            <p:nvPr/>
          </p:nvSpPr>
          <p:spPr>
            <a:xfrm rot="10800000">
              <a:off x="7058718" y="3118409"/>
              <a:ext cx="304800" cy="638218"/>
            </a:xfrm>
            <a:prstGeom prst="downArrow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aphicFrame>
          <p:nvGraphicFramePr>
            <p:cNvPr id="21" name="Диаграмма 20"/>
            <p:cNvGraphicFramePr/>
            <p:nvPr>
              <p:extLst>
                <p:ext uri="{D42A27DB-BD31-4B8C-83A1-F6EECF244321}">
                  <p14:modId xmlns:p14="http://schemas.microsoft.com/office/powerpoint/2010/main" val="2688356762"/>
                </p:ext>
              </p:extLst>
            </p:nvPr>
          </p:nvGraphicFramePr>
          <p:xfrm>
            <a:off x="5641604" y="4148124"/>
            <a:ext cx="3360332" cy="212992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</p:grpSp>
      <p:sp>
        <p:nvSpPr>
          <p:cNvPr id="23" name="Прямоугольник 22"/>
          <p:cNvSpPr/>
          <p:nvPr/>
        </p:nvSpPr>
        <p:spPr>
          <a:xfrm>
            <a:off x="6368417" y="5661248"/>
            <a:ext cx="1368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млрд. руб</a:t>
            </a:r>
            <a:r>
              <a:rPr lang="ru-RU" alt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356246" y="4597775"/>
            <a:ext cx="3384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ОАО «РВК» и ОАО «РПКБ»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82785"/>
              </p:ext>
            </p:extLst>
          </p:nvPr>
        </p:nvGraphicFramePr>
        <p:xfrm>
          <a:off x="2915816" y="5301208"/>
          <a:ext cx="2592288" cy="887492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552583">
                  <a:extLst>
                    <a:ext uri="{9D8B030D-6E8A-4147-A177-3AD203B41FA5}">
                      <a16:colId xmlns:a16="http://schemas.microsoft.com/office/drawing/2014/main" val="2981952999"/>
                    </a:ext>
                  </a:extLst>
                </a:gridCol>
                <a:gridCol w="2039705">
                  <a:extLst>
                    <a:ext uri="{9D8B030D-6E8A-4147-A177-3AD203B41FA5}">
                      <a16:colId xmlns:a16="http://schemas.microsoft.com/office/drawing/2014/main" val="2296380609"/>
                    </a:ext>
                  </a:extLst>
                </a:gridCol>
              </a:tblGrid>
              <a:tr h="52205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Объемы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поддержки, млн 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4749770"/>
                  </a:ext>
                </a:extLst>
              </a:tr>
              <a:tr h="36543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3342448"/>
                  </a:ext>
                </a:extLst>
              </a:tr>
            </a:tbl>
          </a:graphicData>
        </a:graphic>
      </p:graphicFrame>
      <p:sp>
        <p:nvSpPr>
          <p:cNvPr id="26" name="Скругленный прямоугольник 25"/>
          <p:cNvSpPr/>
          <p:nvPr/>
        </p:nvSpPr>
        <p:spPr>
          <a:xfrm>
            <a:off x="547411" y="2058383"/>
            <a:ext cx="2592288" cy="42321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Займ до 5 млн рублей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547411" y="2617505"/>
            <a:ext cx="2592288" cy="78325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 от 30 до 100 млн рублей</a:t>
            </a:r>
          </a:p>
        </p:txBody>
      </p:sp>
      <p:sp>
        <p:nvSpPr>
          <p:cNvPr id="9" name="Стрелка влево 8"/>
          <p:cNvSpPr/>
          <p:nvPr/>
        </p:nvSpPr>
        <p:spPr>
          <a:xfrm>
            <a:off x="3356102" y="2617505"/>
            <a:ext cx="1008112" cy="309572"/>
          </a:xfrm>
          <a:prstGeom prst="lef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ая выноска 28"/>
          <p:cNvSpPr/>
          <p:nvPr/>
        </p:nvSpPr>
        <p:spPr>
          <a:xfrm>
            <a:off x="2075178" y="3683217"/>
            <a:ext cx="2312494" cy="682752"/>
          </a:xfrm>
          <a:prstGeom prst="wedgeRectCallout">
            <a:avLst>
              <a:gd name="adj1" fmla="val 35001"/>
              <a:gd name="adj2" fmla="val -154856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Меморандум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(Инвест. декларация)</a:t>
            </a:r>
          </a:p>
        </p:txBody>
      </p:sp>
      <p:sp>
        <p:nvSpPr>
          <p:cNvPr id="30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13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42376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14</a:t>
            </a:fld>
            <a:endParaRPr lang="en-US" altLang="ru-RU" dirty="0"/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1482843"/>
              </p:ext>
            </p:extLst>
          </p:nvPr>
        </p:nvGraphicFramePr>
        <p:xfrm>
          <a:off x="16303" y="26017"/>
          <a:ext cx="9144000" cy="683198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01475103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147665564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128964594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2498797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3952367802"/>
                    </a:ext>
                  </a:extLst>
                </a:gridCol>
              </a:tblGrid>
              <a:tr h="870242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Этапы деятельности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«Гражданские технологии ОПК»</a:t>
                      </a:r>
                    </a:p>
                  </a:txBody>
                  <a:tcPr marL="45720" marR="4572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Фонд модернизации и развития технологий</a:t>
                      </a:r>
                    </a:p>
                  </a:txBody>
                  <a:tcPr marL="45720" marR="4572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Фонд развития промышленности</a:t>
                      </a:r>
                    </a:p>
                  </a:txBody>
                  <a:tcPr marL="45720" marR="4572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«Энергия без границ»</a:t>
                      </a:r>
                    </a:p>
                  </a:txBody>
                  <a:tcPr marL="45720" marR="4572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186983"/>
                  </a:ext>
                </a:extLst>
              </a:tr>
              <a:tr h="1006592"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направлений исследований и разработок</a:t>
                      </a:r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Предложения Правлению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фонда на утверждение вырабатываются Экспертным советом.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Целевой программы Фонда Наблюдательным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советом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5459877"/>
                  </a:ext>
                </a:extLst>
              </a:tr>
              <a:tr h="908397"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конкурсного отбора</a:t>
                      </a:r>
                      <a:r>
                        <a:rPr lang="ru-RU" sz="14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 и проектов</a:t>
                      </a: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Поиск и отбор проектов Правлением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фонда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экспертизы и оценки представленных на конкурс научных проектов Экспертным советом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Рассмотрение результатов и определение объема поддержки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Экспертным советом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конкурсного отбора среди Исполнителей силами внешней организации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0018347"/>
                  </a:ext>
                </a:extLst>
              </a:tr>
              <a:tr h="914797"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экспертизы проектов</a:t>
                      </a:r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Первичный анализ и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проверка проекта Управляющей компанией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Экспертиза со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стороны Фонда реализуется после получения Заявки на проект 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Отбор тематик ведется в соответствии с критериями программам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НИОКР Фонда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73662"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Осуществление финансового обеспечения программ и проектов</a:t>
                      </a:r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Инструменты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инвестирования путем приобретения ценных бумаг/долей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займов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грантов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Вхождение в капитал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субсидий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займа  на условиях программ финансирования Директором фонда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Осуществление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поддержки на основе договоров на выполнение работ (оказание услуг)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8002104"/>
                  </a:ext>
                </a:extLst>
              </a:tr>
              <a:tr h="991030"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контроля за результативностью</a:t>
                      </a:r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Контроль за деятельностью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портфельной компании Управляющей компанией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Рассмотрение отчетов и результатов внешними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экспертами и аудиторами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Контроль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использованием и возвратом заемных средств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Экспертиза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результатов проводится сторонними экспертами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7966239"/>
                  </a:ext>
                </a:extLst>
              </a:tr>
              <a:tr h="1067263"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раскрытия информации о деятельности</a:t>
                      </a:r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ежегодных отчетов об использовании имущества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годового отчета Фонда по использованию средств субсидии и достижению целевых показателей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</a:t>
                      </a:r>
                      <a:r>
                        <a:rPr lang="ru-RU" sz="1200" b="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ежегодного отчета о деятельности Фонда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4632696"/>
                  </a:ext>
                </a:extLst>
              </a:tr>
            </a:tbl>
          </a:graphicData>
        </a:graphic>
      </p:graphicFrame>
      <p:pic>
        <p:nvPicPr>
          <p:cNvPr id="2050" name="Picture 2" descr="http://kacher.by/images/n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908720"/>
            <a:ext cx="913284" cy="91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kacher.by/images/n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08720"/>
            <a:ext cx="913284" cy="91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kacher.by/images/n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877272"/>
            <a:ext cx="913284" cy="91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Номер слайда 68607"/>
          <p:cNvSpPr txBox="1">
            <a:spLocks/>
          </p:cNvSpPr>
          <p:nvPr/>
        </p:nvSpPr>
        <p:spPr bwMode="auto">
          <a:xfrm>
            <a:off x="6988087" y="66057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14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20439174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7013758"/>
              </p:ext>
            </p:extLst>
          </p:nvPr>
        </p:nvGraphicFramePr>
        <p:xfrm>
          <a:off x="0" y="44624"/>
          <a:ext cx="9144000" cy="67883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624">
                  <a:extLst>
                    <a:ext uri="{9D8B030D-6E8A-4147-A177-3AD203B41FA5}">
                      <a16:colId xmlns:a16="http://schemas.microsoft.com/office/drawing/2014/main" val="1307793096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1357347203"/>
                    </a:ext>
                  </a:extLst>
                </a:gridCol>
                <a:gridCol w="2439364">
                  <a:extLst>
                    <a:ext uri="{9D8B030D-6E8A-4147-A177-3AD203B41FA5}">
                      <a16:colId xmlns:a16="http://schemas.microsoft.com/office/drawing/2014/main" val="854852430"/>
                    </a:ext>
                  </a:extLst>
                </a:gridCol>
                <a:gridCol w="1771135">
                  <a:extLst>
                    <a:ext uri="{9D8B030D-6E8A-4147-A177-3AD203B41FA5}">
                      <a16:colId xmlns:a16="http://schemas.microsoft.com/office/drawing/2014/main" val="3875657885"/>
                    </a:ext>
                  </a:extLst>
                </a:gridCol>
                <a:gridCol w="1441621">
                  <a:extLst>
                    <a:ext uri="{9D8B030D-6E8A-4147-A177-3AD203B41FA5}">
                      <a16:colId xmlns:a16="http://schemas.microsoft.com/office/drawing/2014/main" val="3267370858"/>
                    </a:ext>
                  </a:extLst>
                </a:gridCol>
              </a:tblGrid>
              <a:tr h="675952">
                <a:tc>
                  <a:txBody>
                    <a:bodyPr/>
                    <a:lstStyle/>
                    <a:p>
                      <a:pPr indent="4502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Фонд «Гражданские технологии оборонно-промышленного комплекса»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Фонд модернизации и развития технологий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Фонд развития промышленности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Фонд «Энергия без границ»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518784"/>
                  </a:ext>
                </a:extLst>
              </a:tr>
              <a:tr h="1162784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Учредители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Российская венчурная компания, Раменское приборостроительное конструкторское бюро, Фонд содействия развитию науки, инноваций и технологий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Агентство по развитию инновационных проектов, Национальная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инновационно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-технологическая палата, Евро-Азиатский Центр экономического и правового сотрудничества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Российская Федерация (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Минпромторг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России)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ЗАО «ИНТЕР РАО Капитал»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0627315"/>
                  </a:ext>
                </a:extLst>
              </a:tr>
              <a:tr h="1296144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Документы, определяющие ключевые положения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8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Меморандум Фонда (Инвестиционная декларация)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8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Грантовый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меморандум,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Инвестиционная декларация (Меморандумом)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Устав Фонда, 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Ряд стандартов, регулирующих операционную деятельность Стандартов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8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Устав Фонда,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Целевая программа Фонда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2852180"/>
                  </a:ext>
                </a:extLst>
              </a:tr>
              <a:tr h="1368152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Органы управления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8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Общее собрание участников;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Совет директоров;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Инвестиционный комитет (правление);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Управляющая компания.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8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Общее собрание;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Правление;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Генеральный директор;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Попечительский совет;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Экспертный совет;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Ревизионная комиссия.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8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Наблюдательный совет;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Экспертный совет;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Директор;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Научно-технический совет.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8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Наблюдательный Совет;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Попечительский Совет;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Управляющий Фондом.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4850033"/>
                  </a:ext>
                </a:extLst>
              </a:tr>
              <a:tr h="751427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Инструмент поддержки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Целевой конвертируемый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займ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инвестиции в капитал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Предоставление грантов, инвестиции в капитал, предоставление субсидии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Целевой льготный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займ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Размещение заказов на выполнение НИР и оказание услуг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8143525"/>
                  </a:ext>
                </a:extLst>
              </a:tr>
              <a:tr h="13331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Объем поддержки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Целевой конвертируемый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займ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в размере не более 5 млн. руб.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Инвестиции на «посевной» стадии до 30 млн. руб. (на первом раунде), для последующих раундов до 100 млн. руб.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Грант для проекта на стадии идеи до 1,5 млн. руб., на посевной стадия до 30 млн. руб., для дальнейших стадий до 300 млн. руб.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Установлен индивидуально для различных программ от 50 млн. руб. до 700 млн. руб.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Устанавливается индивидуально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225905"/>
                  </a:ext>
                </a:extLst>
              </a:tr>
            </a:tbl>
          </a:graphicData>
        </a:graphic>
      </p:graphicFrame>
      <p:sp>
        <p:nvSpPr>
          <p:cNvPr id="5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15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32220612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4925861" y="1376817"/>
            <a:ext cx="4114567" cy="936104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/>
              <a:t>Исследованные фонды НИОКР</a:t>
            </a:r>
          </a:p>
        </p:txBody>
      </p:sp>
      <p:sp>
        <p:nvSpPr>
          <p:cNvPr id="4" name="Объект 3"/>
          <p:cNvSpPr txBox="1">
            <a:spLocks/>
          </p:cNvSpPr>
          <p:nvPr/>
        </p:nvSpPr>
        <p:spPr>
          <a:xfrm>
            <a:off x="226448" y="5805265"/>
            <a:ext cx="6829762" cy="77498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just" fontAlgn="t">
              <a:buFont typeface="Wingdings" pitchFamily="2" charset="2"/>
              <a:buNone/>
            </a:pP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 проанализированы: учредители, цели, документы, определяющие ключевые положения, органы управления, инструмент поддержки, объем поддержки, целевая группа поддержки, специфические ограничения.</a:t>
            </a:r>
          </a:p>
        </p:txBody>
      </p:sp>
      <p:pic>
        <p:nvPicPr>
          <p:cNvPr id="6" name="Picture 4" descr="http://tcoder.ru/images/fgt_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762" y="3550760"/>
            <a:ext cx="1302290" cy="47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http://xpir.fcntp.ru/images/558df00dd2864e288b068db4afd095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769" y="1575099"/>
            <a:ext cx="1158589" cy="54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http://prom.pnzreg.ru/files/prom_pnzreg_ru/fond_razvitiy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753" y="2404660"/>
            <a:ext cx="901496" cy="889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бъект 16"/>
          <p:cNvSpPr txBox="1">
            <a:spLocks/>
          </p:cNvSpPr>
          <p:nvPr/>
        </p:nvSpPr>
        <p:spPr>
          <a:xfrm>
            <a:off x="100182" y="1519627"/>
            <a:ext cx="3533825" cy="384225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</a:pPr>
            <a:r>
              <a:rPr lang="ru-RU" sz="140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поиска негосударственных фондов НИОКР: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коды ОКВЭД: 65.2. Прочее финансовое посредничество; 73.10. Научные исследования и разработки в области естественных и технических наук;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собственности – Российская частная собственность;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слова в полном наименовании с учетом организационно-правовой формы: «наук(а)», «</a:t>
            </a:r>
            <a:r>
              <a:rPr lang="ru-RU" sz="1400" b="0" kern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</a:t>
            </a: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(ой)», «</a:t>
            </a:r>
            <a:r>
              <a:rPr lang="ru-RU" sz="1400" b="0" kern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</a:t>
            </a: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400" b="0" kern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ологии</a:t>
            </a: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)», «</a:t>
            </a:r>
            <a:r>
              <a:rPr lang="ru-RU" sz="1400" b="0" kern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</a:t>
            </a: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400" b="0" kern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ии</a:t>
            </a: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)»;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баланс – не нулевой за 2014 год. </a:t>
            </a:r>
          </a:p>
          <a:p>
            <a:endParaRPr lang="ru-RU" sz="400" b="0" kern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Было отобрано 78 организации.</a:t>
            </a:r>
            <a:endParaRPr lang="ru-RU" sz="2000" b="0" kern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8" descr="http://img1.whoiswho.dp.ru/wiwpictures/fa6f9a90-b2ad-4bdb-99c1-ffc5e4db5f0c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63" b="28734"/>
          <a:stretch/>
        </p:blipFill>
        <p:spPr bwMode="auto">
          <a:xfrm>
            <a:off x="7092280" y="5661248"/>
            <a:ext cx="1737148" cy="91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Стрелка вправо 13"/>
          <p:cNvSpPr/>
          <p:nvPr/>
        </p:nvSpPr>
        <p:spPr>
          <a:xfrm>
            <a:off x="3741468" y="3277973"/>
            <a:ext cx="598646" cy="288032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 rot="16200000">
            <a:off x="3344384" y="3210383"/>
            <a:ext cx="2592288" cy="42321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Исследованные фонды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084450" y="1476105"/>
            <a:ext cx="29523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поддержки научной, научно-технической и инновационной деятельности «Энергия без границ»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937116" y="2436059"/>
            <a:ext cx="4114567" cy="936104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6496446" y="2555225"/>
            <a:ext cx="25366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fontAlgn="t">
              <a:buNone/>
            </a:pPr>
            <a:r>
              <a:rPr lang="ru-RU" sz="14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Некоммерческая организация «Фонд модернизации и развития технологий»</a:t>
            </a:r>
          </a:p>
        </p:txBody>
      </p:sp>
      <p:pic>
        <p:nvPicPr>
          <p:cNvPr id="7" name="Picture 10" descr="http://www.forum-infospace.ru/images/partners_page/logof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096" y="2520159"/>
            <a:ext cx="1535804" cy="76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Скругленный прямоугольник 22"/>
          <p:cNvSpPr/>
          <p:nvPr/>
        </p:nvSpPr>
        <p:spPr>
          <a:xfrm>
            <a:off x="4937116" y="3486397"/>
            <a:ext cx="4114567" cy="936104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16" descr="http://prom.pnzreg.ru/files/prom_pnzreg_ru/fond_razvitiy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036" y="3583978"/>
            <a:ext cx="751162" cy="74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5943849" y="3586255"/>
            <a:ext cx="307778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fontAlgn="t">
              <a:buNone/>
            </a:pPr>
            <a:r>
              <a:rPr lang="ru-RU" sz="14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государственное автономное учреждение «Российский фонд технологического развития»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4939801" y="4561044"/>
            <a:ext cx="4114567" cy="936104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бъект 3"/>
          <p:cNvSpPr txBox="1">
            <a:spLocks/>
          </p:cNvSpPr>
          <p:nvPr/>
        </p:nvSpPr>
        <p:spPr>
          <a:xfrm>
            <a:off x="6269672" y="4561044"/>
            <a:ext cx="2782011" cy="82257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fontAlgn="t">
              <a:buNone/>
            </a:pPr>
            <a:r>
              <a:rPr lang="ru-RU" sz="1400" b="0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 с ограниченной ответственностью «Гражданские технологии оборонно-промышленного комплекса»</a:t>
            </a:r>
          </a:p>
          <a:p>
            <a:pPr marL="0" indent="0" algn="just" fontAlgn="t">
              <a:buNone/>
            </a:pPr>
            <a:endParaRPr lang="ru-RU" sz="1400" b="0" kern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Picture 4" descr="http://tcoder.ru/images/fgt_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743" y="4790342"/>
            <a:ext cx="1302290" cy="47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16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7937988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/>
              <a:t>Примеры поддержанных проектов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00993"/>
              </p:ext>
            </p:extLst>
          </p:nvPr>
        </p:nvGraphicFramePr>
        <p:xfrm>
          <a:off x="179512" y="1268760"/>
          <a:ext cx="8748464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7704">
                  <a:extLst>
                    <a:ext uri="{9D8B030D-6E8A-4147-A177-3AD203B41FA5}">
                      <a16:colId xmlns:a16="http://schemas.microsoft.com/office/drawing/2014/main" val="1310871691"/>
                    </a:ext>
                  </a:extLst>
                </a:gridCol>
                <a:gridCol w="2207096">
                  <a:extLst>
                    <a:ext uri="{9D8B030D-6E8A-4147-A177-3AD203B41FA5}">
                      <a16:colId xmlns:a16="http://schemas.microsoft.com/office/drawing/2014/main" val="1981093649"/>
                    </a:ext>
                  </a:extLst>
                </a:gridCol>
                <a:gridCol w="3481536">
                  <a:extLst>
                    <a:ext uri="{9D8B030D-6E8A-4147-A177-3AD203B41FA5}">
                      <a16:colId xmlns:a16="http://schemas.microsoft.com/office/drawing/2014/main" val="600474357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994155747"/>
                    </a:ext>
                  </a:extLst>
                </a:gridCol>
              </a:tblGrid>
              <a:tr h="38294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Кем поддержан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Исполнитель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поддержки, млн руб.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618349"/>
                  </a:ext>
                </a:extLst>
              </a:tr>
              <a:tr h="547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Гражданские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технологии ОПК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ООО «ОС РВ 653»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современной высоконадежной операционной системы реального времени для применения в составе перспективных комплексов бортового оборудования (краткое наименование проекта – «ОСРВ-653»).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93393282"/>
                  </a:ext>
                </a:extLst>
              </a:tr>
              <a:tr h="4376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Фонд развития промышленности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ОАО «Элеконд» </a:t>
                      </a:r>
                      <a:b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(г. Сарапул)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Алюминиевые конденсаторы нового поколения с уменьшенными размерами, высокими показателями надежности и устойчивости к механическим воздействиям.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057393"/>
                  </a:ext>
                </a:extLst>
              </a:tr>
              <a:tr h="3282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Фонд развития промышленности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ООО «Управляющая компания «РП-Групп» </a:t>
                      </a:r>
                      <a:b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(г. Вологда)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Современные отечественные подшипники для авиационной техники, судостроения, станкостроения и атомной энергетики.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99388016"/>
                  </a:ext>
                </a:extLst>
              </a:tr>
              <a:tr h="5470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Фонд модернизации и развития технологий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Лаборатория технологии структурирования металлических материалов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технологии промышленного производства нано-структурированных конструкционных металлов, обладающими сверхвысокими значениями прочности.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77193420"/>
                  </a:ext>
                </a:extLst>
              </a:tr>
              <a:tr h="7251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Фонд «Энергия без границ»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ОАО «НПО ЦКТИ»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Совершенствование методов устранения прогибов роторов при взаимодействии остаточного дисбаланса и ползучести высокотемпературных роторов.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73030908"/>
                  </a:ext>
                </a:extLst>
              </a:tr>
            </a:tbl>
          </a:graphicData>
        </a:graphic>
      </p:graphicFrame>
      <p:sp>
        <p:nvSpPr>
          <p:cNvPr id="5" name="Номер слайда 68607"/>
          <p:cNvSpPr txBox="1">
            <a:spLocks/>
          </p:cNvSpPr>
          <p:nvPr/>
        </p:nvSpPr>
        <p:spPr bwMode="auto">
          <a:xfrm>
            <a:off x="6835687" y="6453336"/>
            <a:ext cx="213360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B600B289-EFC7-4D35-9E27-156D022D5E4B}" type="slidenum">
              <a:rPr lang="en-US" altLang="ru-RU" smtClean="0"/>
              <a:pPr/>
              <a:t>17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2292559588"/>
      </p:ext>
    </p:extLst>
  </p:cSld>
  <p:clrMapOvr>
    <a:masterClrMapping/>
  </p:clrMapOvr>
</p:sld>
</file>

<file path=ppt/theme/theme1.xml><?xml version="1.0" encoding="utf-8"?>
<a:theme xmlns:a="http://schemas.openxmlformats.org/drawingml/2006/main" name="23">
  <a:themeElements>
    <a:clrScheme name="sample 2">
      <a:dk1>
        <a:srgbClr val="19426B"/>
      </a:dk1>
      <a:lt1>
        <a:srgbClr val="FFFFFF"/>
      </a:lt1>
      <a:dk2>
        <a:srgbClr val="008080"/>
      </a:dk2>
      <a:lt2>
        <a:srgbClr val="B2B2B2"/>
      </a:lt2>
      <a:accent1>
        <a:srgbClr val="35C9C2"/>
      </a:accent1>
      <a:accent2>
        <a:srgbClr val="398AC7"/>
      </a:accent2>
      <a:accent3>
        <a:srgbClr val="FFFFFF"/>
      </a:accent3>
      <a:accent4>
        <a:srgbClr val="14375A"/>
      </a:accent4>
      <a:accent5>
        <a:srgbClr val="AEE1DD"/>
      </a:accent5>
      <a:accent6>
        <a:srgbClr val="337DB4"/>
      </a:accent6>
      <a:hlink>
        <a:srgbClr val="8BBC00"/>
      </a:hlink>
      <a:folHlink>
        <a:srgbClr val="6D50CA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00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68402"/>
        </a:accent2>
        <a:accent3>
          <a:srgbClr val="FFFFFF"/>
        </a:accent3>
        <a:accent4>
          <a:srgbClr val="000000"/>
        </a:accent4>
        <a:accent5>
          <a:srgbClr val="B1DBF4"/>
        </a:accent5>
        <a:accent6>
          <a:srgbClr val="D07702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8BB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5095D"/>
        </a:dk1>
        <a:lt1>
          <a:srgbClr val="FFFFFF"/>
        </a:lt1>
        <a:dk2>
          <a:srgbClr val="235752"/>
        </a:dk2>
        <a:lt2>
          <a:srgbClr val="B2B2B2"/>
        </a:lt2>
        <a:accent1>
          <a:srgbClr val="DAAF34"/>
        </a:accent1>
        <a:accent2>
          <a:srgbClr val="6F9A3C"/>
        </a:accent2>
        <a:accent3>
          <a:srgbClr val="FFFFFF"/>
        </a:accent3>
        <a:accent4>
          <a:srgbClr val="1E064E"/>
        </a:accent4>
        <a:accent5>
          <a:srgbClr val="EAD4AE"/>
        </a:accent5>
        <a:accent6>
          <a:srgbClr val="648B35"/>
        </a:accent6>
        <a:hlink>
          <a:srgbClr val="8DAED9"/>
        </a:hlink>
        <a:folHlink>
          <a:srgbClr val="A8CB7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23</Template>
  <TotalTime>1312</TotalTime>
  <Words>1449</Words>
  <Application>Microsoft Office PowerPoint</Application>
  <PresentationFormat>Экран (4:3)</PresentationFormat>
  <Paragraphs>330</Paragraphs>
  <Slides>17</Slides>
  <Notes>1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Times New Roman</vt:lpstr>
      <vt:lpstr>Verdana</vt:lpstr>
      <vt:lpstr>Wingdings</vt:lpstr>
      <vt:lpstr>23</vt:lpstr>
      <vt:lpstr>Московский физико-технический институт (государственный университет),   ООО «ВЕКТОР-К» </vt:lpstr>
      <vt:lpstr>Фонды поддержки научной, научно-технической и инновационной деятельности</vt:lpstr>
      <vt:lpstr>Фонды поддержки научной, научно-технической и инновационной деятельности</vt:lpstr>
      <vt:lpstr>Основные преимущества фондов</vt:lpstr>
      <vt:lpstr>Преимущества фондов НИОКР</vt:lpstr>
      <vt:lpstr>Поддержка НИОКР</vt:lpstr>
      <vt:lpstr>Барьеры на пути создания фондов</vt:lpstr>
      <vt:lpstr>Пути решения и необходимые изменения</vt:lpstr>
      <vt:lpstr>Презентация PowerPoint</vt:lpstr>
      <vt:lpstr>Фонд развития промышленности</vt:lpstr>
      <vt:lpstr>Фонд «Энергия без границ»</vt:lpstr>
      <vt:lpstr>Фонд модернизации и развития технологий</vt:lpstr>
      <vt:lpstr>ООО «Гражданские технологии оборонно-промышленного комплекса»</vt:lpstr>
      <vt:lpstr>Презентация PowerPoint</vt:lpstr>
      <vt:lpstr>Презентация PowerPoint</vt:lpstr>
      <vt:lpstr>Исследованные фонды НИОКР</vt:lpstr>
      <vt:lpstr>Примеры поддержанных проектов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Московский физико-технический институт (государственный университет)</dc:title>
  <dc:creator>Александров Андрей</dc:creator>
  <cp:lastModifiedBy>Andrey Aleksandrov</cp:lastModifiedBy>
  <cp:revision>74</cp:revision>
  <cp:lastPrinted>2016-04-11T15:02:36Z</cp:lastPrinted>
  <dcterms:created xsi:type="dcterms:W3CDTF">2016-04-11T11:11:10Z</dcterms:created>
  <dcterms:modified xsi:type="dcterms:W3CDTF">2017-03-23T05:05:50Z</dcterms:modified>
</cp:coreProperties>
</file>